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  <p:sldMasterId id="2147483670" r:id="rId5"/>
  </p:sldMasterIdLst>
  <p:notesMasterIdLst>
    <p:notesMasterId r:id="rId15"/>
  </p:notesMasterIdLst>
  <p:handoutMasterIdLst>
    <p:handoutMasterId r:id="rId16"/>
  </p:handoutMasterIdLst>
  <p:sldIdLst>
    <p:sldId id="274" r:id="rId6"/>
    <p:sldId id="279" r:id="rId7"/>
    <p:sldId id="275" r:id="rId8"/>
    <p:sldId id="320" r:id="rId9"/>
    <p:sldId id="412" r:id="rId10"/>
    <p:sldId id="414" r:id="rId11"/>
    <p:sldId id="323" r:id="rId12"/>
    <p:sldId id="404" r:id="rId13"/>
    <p:sldId id="269" r:id="rId14"/>
  </p:sldIdLst>
  <p:sldSz cx="9144000" cy="5143500" type="screen16x9"/>
  <p:notesSz cx="6858000" cy="9144000"/>
  <p:defaultTextStyle>
    <a:defPPr>
      <a:defRPr lang="nl-NL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663"/>
    <p:restoredTop sz="94683"/>
  </p:normalViewPr>
  <p:slideViewPr>
    <p:cSldViewPr snapToGrid="0" snapToObjects="1">
      <p:cViewPr>
        <p:scale>
          <a:sx n="119" d="100"/>
          <a:sy n="119" d="100"/>
        </p:scale>
        <p:origin x="782" y="67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5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4EE98E-2214-8D4E-8CDA-13FF29E94278}" type="datetimeFigureOut">
              <a:rPr lang="nl-NL" smtClean="0"/>
              <a:t>11-6-2023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DEBC69-099A-2E4D-A351-4C9CB186B60E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8036729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DB7126-795F-4C40-AB37-9378A4C91494}" type="datetimeFigureOut">
              <a:rPr lang="nl-NL" smtClean="0"/>
              <a:t>11-6-2023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F2E5E1-E943-B44C-96B9-F764BE020B30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8467781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3903D5-5ED0-44B0-A104-1B2BC2F1A5CD}" type="slidenum">
              <a:rPr lang="nl-NL" smtClean="0"/>
              <a:pPr/>
              <a:t>4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5063553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Democratie </a:t>
            </a:r>
            <a:r>
              <a:rPr lang="nl-NL" dirty="0" err="1"/>
              <a:t>demos</a:t>
            </a:r>
            <a:r>
              <a:rPr lang="nl-NL" dirty="0"/>
              <a:t> – volk en </a:t>
            </a:r>
            <a:r>
              <a:rPr lang="nl-NL" dirty="0" err="1"/>
              <a:t>kratein</a:t>
            </a:r>
            <a:r>
              <a:rPr lang="nl-NL" dirty="0"/>
              <a:t> – heersen is Grieks voor volksheerschappij. Een democratie is een land met een bestuursvorm waarin het volk regeert. 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F2E5E1-E943-B44C-96B9-F764BE020B30}" type="slidenum">
              <a:rPr lang="nl-NL" smtClean="0"/>
              <a:t>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928311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Tijdens verkiezingen proberen politieke partijen met hun idealen voor de samenleving burgers deel te laten nemen aan het democratische proces! Er zijn verschillende politieke partijen in Nederland: BBB, PVDA, CDA, VVD, D’66, Groen Links, Forum voor </a:t>
            </a:r>
            <a:r>
              <a:rPr lang="nl-NL" dirty="0" err="1"/>
              <a:t>democratrie</a:t>
            </a:r>
            <a:r>
              <a:rPr lang="nl-NL" dirty="0"/>
              <a:t>, PVV, Partij voor de dieren, etc. 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F2E5E1-E943-B44C-96B9-F764BE020B30}" type="slidenum">
              <a:rPr lang="nl-NL" smtClean="0"/>
              <a:t>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193682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Alle Nederlands van 18 jaar en ouder mogen stemmen op de politieke partij van hun voorkeur tijdens de verkiezingen. Alles rond verkiezingen is geregeld in de Kieswet. 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3903D5-5ED0-44B0-A104-1B2BC2F1A5CD}" type="slidenum">
              <a:rPr lang="nl-NL" smtClean="0"/>
              <a:pPr/>
              <a:t>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271655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Het kabinet en het volk (want die stemt en bepaalt wie er de meeste stemmen krijgt). 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73903D5-5ED0-44B0-A104-1B2BC2F1A5CD}" type="slidenum">
              <a:rPr kumimoji="0" lang="nl-NL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pitchFamily="-110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nl-NL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pitchFamily="-11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625918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slide V1-a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 descr="titelslide_16_9.pn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872"/>
          <a:stretch/>
        </p:blipFill>
        <p:spPr>
          <a:xfrm>
            <a:off x="0" y="3594226"/>
            <a:ext cx="9144000" cy="1549274"/>
          </a:xfrm>
          <a:prstGeom prst="rect">
            <a:avLst/>
          </a:prstGeom>
        </p:spPr>
      </p:pic>
      <p:pic>
        <p:nvPicPr>
          <p:cNvPr id="8" name="Afbeelding 7" descr="lijnengrid.png">
            <a:extLst>
              <a:ext uri="{FF2B5EF4-FFF2-40B4-BE49-F238E27FC236}">
                <a16:creationId xmlns:a16="http://schemas.microsoft.com/office/drawing/2014/main" id="{54CB3882-AEFB-884B-97E0-206FC79E359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93" t="28265" r="44257" b="48974"/>
          <a:stretch/>
        </p:blipFill>
        <p:spPr>
          <a:xfrm>
            <a:off x="261257" y="2145643"/>
            <a:ext cx="4572000" cy="10475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431799" y="2145644"/>
            <a:ext cx="4221164" cy="1047500"/>
          </a:xfrm>
        </p:spPr>
        <p:txBody>
          <a:bodyPr anchor="ctr"/>
          <a:lstStyle>
            <a:lvl1pPr>
              <a:defRPr sz="2800" b="1"/>
            </a:lvl1pPr>
          </a:lstStyle>
          <a:p>
            <a:r>
              <a:rPr lang="nl-NL" dirty="0"/>
              <a:t>Klik hier om een titel te maken</a:t>
            </a:r>
          </a:p>
        </p:txBody>
      </p:sp>
      <p:sp>
        <p:nvSpPr>
          <p:cNvPr id="15" name="Tijdelijke aanduiding voor tekst 9">
            <a:extLst>
              <a:ext uri="{FF2B5EF4-FFF2-40B4-BE49-F238E27FC236}">
                <a16:creationId xmlns:a16="http://schemas.microsoft.com/office/drawing/2014/main" id="{4B763593-E245-8A47-9BDB-224224488CB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798" y="4556533"/>
            <a:ext cx="3987800" cy="219862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tx2"/>
                </a:solidFill>
              </a:defRPr>
            </a:lvl1pPr>
          </a:lstStyle>
          <a:p>
            <a:r>
              <a:rPr lang="nl-NL" dirty="0"/>
              <a:t>Voornaam Achternaam</a:t>
            </a:r>
          </a:p>
        </p:txBody>
      </p:sp>
      <p:sp>
        <p:nvSpPr>
          <p:cNvPr id="18" name="Tijdelijke aanduiding voor datum 3">
            <a:extLst>
              <a:ext uri="{FF2B5EF4-FFF2-40B4-BE49-F238E27FC236}">
                <a16:creationId xmlns:a16="http://schemas.microsoft.com/office/drawing/2014/main" id="{2902871A-775B-CE43-8A34-6DDE2AB9D7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9563" y="4769976"/>
            <a:ext cx="1074057" cy="193338"/>
          </a:xfrm>
          <a:prstGeom prst="rect">
            <a:avLst/>
          </a:prstGeom>
        </p:spPr>
        <p:txBody>
          <a:bodyPr/>
          <a:lstStyle>
            <a:lvl1pPr marL="4763" indent="0" algn="l">
              <a:tabLst/>
              <a:defRPr sz="800" b="0" i="0">
                <a:solidFill>
                  <a:schemeClr val="tx2"/>
                </a:solidFill>
                <a:latin typeface="Trebuchet MS" panose="020B0703020202090204" pitchFamily="34" charset="0"/>
              </a:defRPr>
            </a:lvl1pPr>
          </a:lstStyle>
          <a:p>
            <a:fld id="{D769CB09-CC7C-2C48-9F81-D7AE7284355A}" type="datetime1">
              <a:rPr lang="nl-NL" smtClean="0"/>
              <a:pPr/>
              <a:t>11-6-2023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112428668"/>
      </p:ext>
    </p:extLst>
  </p:cSld>
  <p:clrMapOvr>
    <a:masterClrMapping/>
  </p:clrMapOvr>
  <p:transition spd="slow">
    <p:fade thruBlk="1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nd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>
            <a:extLst>
              <a:ext uri="{FF2B5EF4-FFF2-40B4-BE49-F238E27FC236}">
                <a16:creationId xmlns:a16="http://schemas.microsoft.com/office/drawing/2014/main" id="{211EB2CE-843E-134E-86DC-A835763A5D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31799" y="2097191"/>
            <a:ext cx="8472714" cy="399865"/>
          </a:xfrm>
        </p:spPr>
        <p:txBody>
          <a:bodyPr/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Bedankt voor uw aandacht!</a:t>
            </a:r>
          </a:p>
        </p:txBody>
      </p:sp>
    </p:spTree>
    <p:extLst>
      <p:ext uri="{BB962C8B-B14F-4D97-AF65-F5344CB8AC3E}">
        <p14:creationId xmlns:p14="http://schemas.microsoft.com/office/powerpoint/2010/main" val="1920934956"/>
      </p:ext>
    </p:extLst>
  </p:cSld>
  <p:clrMapOvr>
    <a:masterClrMapping/>
  </p:clrMapOvr>
  <p:transition spd="slow">
    <p:fade thruBlk="1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slide V1-b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08532E85-D8E9-C147-83E6-582EACAC2A7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7" name="Afbeelding 6" descr="titelslide_16_9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24"/>
            <a:ext cx="9144000" cy="5142386"/>
          </a:xfrm>
          <a:prstGeom prst="rect">
            <a:avLst/>
          </a:prstGeom>
        </p:spPr>
      </p:pic>
      <p:sp>
        <p:nvSpPr>
          <p:cNvPr id="14" name="Tijdelijke aanduiding voor tekst 8">
            <a:extLst>
              <a:ext uri="{FF2B5EF4-FFF2-40B4-BE49-F238E27FC236}">
                <a16:creationId xmlns:a16="http://schemas.microsoft.com/office/drawing/2014/main" id="{8D6FD4A0-04DC-4C4F-9F74-FCD6D0AB69A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61257" y="2141733"/>
            <a:ext cx="4572000" cy="1051410"/>
          </a:xfrm>
          <a:solidFill>
            <a:schemeClr val="bg1">
              <a:alpha val="75000"/>
            </a:schemeClr>
          </a:solidFill>
        </p:spPr>
        <p:txBody>
          <a:bodyPr/>
          <a:lstStyle>
            <a:lvl1pPr marL="0" indent="0">
              <a:buNone/>
              <a:defRPr sz="2800" b="1">
                <a:noFill/>
              </a:defRPr>
            </a:lvl1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431799" y="2145643"/>
            <a:ext cx="4068764" cy="1047501"/>
          </a:xfrm>
        </p:spPr>
        <p:txBody>
          <a:bodyPr anchor="ctr"/>
          <a:lstStyle>
            <a:lvl1pPr>
              <a:defRPr sz="2800" b="1"/>
            </a:lvl1pPr>
          </a:lstStyle>
          <a:p>
            <a:r>
              <a:rPr lang="nl-NL" dirty="0"/>
              <a:t>Klik hier om een titel te maken</a:t>
            </a:r>
          </a:p>
        </p:txBody>
      </p:sp>
      <p:sp>
        <p:nvSpPr>
          <p:cNvPr id="13" name="Tijdelijke aanduiding voor tekst 9">
            <a:extLst>
              <a:ext uri="{FF2B5EF4-FFF2-40B4-BE49-F238E27FC236}">
                <a16:creationId xmlns:a16="http://schemas.microsoft.com/office/drawing/2014/main" id="{304044DA-A02C-E343-B2C0-905664EE559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798" y="4556533"/>
            <a:ext cx="3987800" cy="219862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tx2"/>
                </a:solidFill>
              </a:defRPr>
            </a:lvl1pPr>
          </a:lstStyle>
          <a:p>
            <a:r>
              <a:rPr lang="nl-NL" dirty="0"/>
              <a:t>Voornaam Achternaam</a:t>
            </a:r>
          </a:p>
        </p:txBody>
      </p:sp>
      <p:sp>
        <p:nvSpPr>
          <p:cNvPr id="15" name="Tijdelijke aanduiding voor datum 3">
            <a:extLst>
              <a:ext uri="{FF2B5EF4-FFF2-40B4-BE49-F238E27FC236}">
                <a16:creationId xmlns:a16="http://schemas.microsoft.com/office/drawing/2014/main" id="{DCEC9829-B3B9-4946-AFBE-9245BE4486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9563" y="4769976"/>
            <a:ext cx="1074057" cy="193338"/>
          </a:xfrm>
          <a:prstGeom prst="rect">
            <a:avLst/>
          </a:prstGeom>
        </p:spPr>
        <p:txBody>
          <a:bodyPr/>
          <a:lstStyle>
            <a:lvl1pPr marL="4763" indent="0" algn="l">
              <a:tabLst/>
              <a:defRPr sz="800" b="0" i="0">
                <a:solidFill>
                  <a:schemeClr val="tx2"/>
                </a:solidFill>
                <a:latin typeface="Trebuchet MS" panose="020B0703020202090204" pitchFamily="34" charset="0"/>
              </a:defRPr>
            </a:lvl1pPr>
          </a:lstStyle>
          <a:p>
            <a:fld id="{D769CB09-CC7C-2C48-9F81-D7AE7284355A}" type="datetime1">
              <a:rPr lang="nl-NL" smtClean="0"/>
              <a:pPr/>
              <a:t>11-6-2023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106141903"/>
      </p:ext>
    </p:extLst>
  </p:cSld>
  <p:clrMapOvr>
    <a:masterClrMapping/>
  </p:clrMapOvr>
  <p:transition spd="slow">
    <p:fade thruBlk="1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slide V2-b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>
            <a:extLst>
              <a:ext uri="{FF2B5EF4-FFF2-40B4-BE49-F238E27FC236}">
                <a16:creationId xmlns:a16="http://schemas.microsoft.com/office/drawing/2014/main" id="{4111980F-0994-8D49-94D5-565AF96029A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7" name="Afbeelding 6" descr="titelslide_16_9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14"/>
            <a:ext cx="9144000" cy="5142386"/>
          </a:xfrm>
          <a:prstGeom prst="rect">
            <a:avLst/>
          </a:prstGeom>
        </p:spPr>
      </p:pic>
      <p:sp>
        <p:nvSpPr>
          <p:cNvPr id="12" name="Tijdelijke aanduiding voor tekst 8">
            <a:extLst>
              <a:ext uri="{FF2B5EF4-FFF2-40B4-BE49-F238E27FC236}">
                <a16:creationId xmlns:a16="http://schemas.microsoft.com/office/drawing/2014/main" id="{B8E09754-32FF-8B46-8197-26DAA363BFD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61257" y="2141733"/>
            <a:ext cx="4572000" cy="1051410"/>
          </a:xfrm>
          <a:solidFill>
            <a:schemeClr val="bg1">
              <a:alpha val="75000"/>
            </a:schemeClr>
          </a:solidFill>
        </p:spPr>
        <p:txBody>
          <a:bodyPr/>
          <a:lstStyle>
            <a:lvl1pPr marL="0" indent="0">
              <a:buNone/>
              <a:defRPr sz="2800" b="1">
                <a:noFill/>
              </a:defRPr>
            </a:lvl1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431798" y="2145644"/>
            <a:ext cx="4068765" cy="1047500"/>
          </a:xfrm>
        </p:spPr>
        <p:txBody>
          <a:bodyPr anchor="ctr"/>
          <a:lstStyle>
            <a:lvl1pPr>
              <a:defRPr sz="2800" b="1"/>
            </a:lvl1pPr>
          </a:lstStyle>
          <a:p>
            <a:r>
              <a:rPr lang="nl-NL" dirty="0"/>
              <a:t>Klik hier om een titel te maken</a:t>
            </a:r>
          </a:p>
        </p:txBody>
      </p:sp>
      <p:sp>
        <p:nvSpPr>
          <p:cNvPr id="15" name="Tijdelijke aanduiding voor tekst 9">
            <a:extLst>
              <a:ext uri="{FF2B5EF4-FFF2-40B4-BE49-F238E27FC236}">
                <a16:creationId xmlns:a16="http://schemas.microsoft.com/office/drawing/2014/main" id="{E6D86985-CD78-204F-A4FF-99BD39A4E64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798" y="4556533"/>
            <a:ext cx="3987800" cy="219862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tx2"/>
                </a:solidFill>
              </a:defRPr>
            </a:lvl1pPr>
          </a:lstStyle>
          <a:p>
            <a:r>
              <a:rPr lang="nl-NL" dirty="0"/>
              <a:t>Voornaam Achternaam</a:t>
            </a:r>
          </a:p>
        </p:txBody>
      </p:sp>
      <p:sp>
        <p:nvSpPr>
          <p:cNvPr id="16" name="Tijdelijke aanduiding voor datum 3">
            <a:extLst>
              <a:ext uri="{FF2B5EF4-FFF2-40B4-BE49-F238E27FC236}">
                <a16:creationId xmlns:a16="http://schemas.microsoft.com/office/drawing/2014/main" id="{2FED01B1-9EDE-684C-86D9-5652BC815A2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9563" y="4769976"/>
            <a:ext cx="1074057" cy="193338"/>
          </a:xfrm>
          <a:prstGeom prst="rect">
            <a:avLst/>
          </a:prstGeom>
        </p:spPr>
        <p:txBody>
          <a:bodyPr/>
          <a:lstStyle>
            <a:lvl1pPr marL="4763" indent="0" algn="l">
              <a:tabLst/>
              <a:defRPr sz="800" b="0" i="0">
                <a:solidFill>
                  <a:schemeClr val="tx2"/>
                </a:solidFill>
                <a:latin typeface="Trebuchet MS" panose="020B0703020202090204" pitchFamily="34" charset="0"/>
              </a:defRPr>
            </a:lvl1pPr>
          </a:lstStyle>
          <a:p>
            <a:fld id="{D769CB09-CC7C-2C48-9F81-D7AE7284355A}" type="datetime1">
              <a:rPr lang="nl-NL" smtClean="0"/>
              <a:pPr/>
              <a:t>11-6-2023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69257430"/>
      </p:ext>
    </p:extLst>
  </p:cSld>
  <p:clrMapOvr>
    <a:masterClrMapping/>
  </p:clrMapOvr>
  <p:transition spd="slow">
    <p:fade thruBlk="1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slide V3-b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>
            <a:extLst>
              <a:ext uri="{FF2B5EF4-FFF2-40B4-BE49-F238E27FC236}">
                <a16:creationId xmlns:a16="http://schemas.microsoft.com/office/drawing/2014/main" id="{A9F4FF81-C28C-7648-9932-C2EF9D0CB86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7" name="Afbeelding 6" descr="titelslide_16_9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14"/>
            <a:ext cx="9144000" cy="5142386"/>
          </a:xfrm>
          <a:prstGeom prst="rect">
            <a:avLst/>
          </a:prstGeom>
        </p:spPr>
      </p:pic>
      <p:sp>
        <p:nvSpPr>
          <p:cNvPr id="9" name="Tijdelijke aanduiding voor tekst 8">
            <a:extLst>
              <a:ext uri="{FF2B5EF4-FFF2-40B4-BE49-F238E27FC236}">
                <a16:creationId xmlns:a16="http://schemas.microsoft.com/office/drawing/2014/main" id="{0CF783E9-7B23-D641-B995-CC924B15BD0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61257" y="2141733"/>
            <a:ext cx="4572000" cy="1051410"/>
          </a:xfrm>
          <a:solidFill>
            <a:schemeClr val="bg1">
              <a:alpha val="75000"/>
            </a:schemeClr>
          </a:solidFill>
        </p:spPr>
        <p:txBody>
          <a:bodyPr/>
          <a:lstStyle>
            <a:lvl1pPr marL="0" indent="0">
              <a:buNone/>
              <a:defRPr sz="2800" b="1">
                <a:noFill/>
              </a:defRPr>
            </a:lvl1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431799" y="2145644"/>
            <a:ext cx="4068764" cy="1047500"/>
          </a:xfrm>
        </p:spPr>
        <p:txBody>
          <a:bodyPr anchor="ctr"/>
          <a:lstStyle>
            <a:lvl1pPr>
              <a:defRPr sz="2800" b="1"/>
            </a:lvl1pPr>
          </a:lstStyle>
          <a:p>
            <a:r>
              <a:rPr lang="nl-NL" dirty="0"/>
              <a:t>Klik hier om een titel te maken</a:t>
            </a:r>
          </a:p>
        </p:txBody>
      </p:sp>
      <p:sp>
        <p:nvSpPr>
          <p:cNvPr id="17" name="Tijdelijke aanduiding voor tekst 9">
            <a:extLst>
              <a:ext uri="{FF2B5EF4-FFF2-40B4-BE49-F238E27FC236}">
                <a16:creationId xmlns:a16="http://schemas.microsoft.com/office/drawing/2014/main" id="{E325B235-812D-AB4C-B320-672BE6A6A2B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798" y="4556533"/>
            <a:ext cx="3987800" cy="219862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tx2"/>
                </a:solidFill>
              </a:defRPr>
            </a:lvl1pPr>
          </a:lstStyle>
          <a:p>
            <a:r>
              <a:rPr lang="nl-NL" dirty="0"/>
              <a:t>Voornaam Achternaam</a:t>
            </a:r>
          </a:p>
        </p:txBody>
      </p:sp>
      <p:sp>
        <p:nvSpPr>
          <p:cNvPr id="18" name="Tijdelijke aanduiding voor datum 3">
            <a:extLst>
              <a:ext uri="{FF2B5EF4-FFF2-40B4-BE49-F238E27FC236}">
                <a16:creationId xmlns:a16="http://schemas.microsoft.com/office/drawing/2014/main" id="{D7194C15-25E5-D241-8673-2DA8F75DDF2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9563" y="4769976"/>
            <a:ext cx="1074057" cy="193338"/>
          </a:xfrm>
          <a:prstGeom prst="rect">
            <a:avLst/>
          </a:prstGeom>
        </p:spPr>
        <p:txBody>
          <a:bodyPr/>
          <a:lstStyle>
            <a:lvl1pPr marL="4763" indent="0" algn="l">
              <a:tabLst/>
              <a:defRPr sz="800" b="0" i="0">
                <a:solidFill>
                  <a:schemeClr val="tx2"/>
                </a:solidFill>
                <a:latin typeface="Trebuchet MS" panose="020B0703020202090204" pitchFamily="34" charset="0"/>
              </a:defRPr>
            </a:lvl1pPr>
          </a:lstStyle>
          <a:p>
            <a:fld id="{D769CB09-CC7C-2C48-9F81-D7AE7284355A}" type="datetime1">
              <a:rPr lang="nl-NL" smtClean="0"/>
              <a:pPr/>
              <a:t>11-6-2023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327648062"/>
      </p:ext>
    </p:extLst>
  </p:cSld>
  <p:clrMapOvr>
    <a:masterClrMapping/>
  </p:clrMapOvr>
  <p:transition spd="slow">
    <p:fade thruBlk="1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auto">
          <a:xfrm>
            <a:off x="304800" y="1028700"/>
            <a:ext cx="8839200" cy="2057400"/>
          </a:xfrm>
          <a:prstGeom prst="rect">
            <a:avLst/>
          </a:prstGeom>
          <a:solidFill>
            <a:schemeClr val="bg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r>
              <a:rPr lang="en-US" sz="1350"/>
              <a:t>  </a:t>
            </a:r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762000" y="742950"/>
            <a:ext cx="7772400" cy="234315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r>
              <a:rPr lang="en-US" sz="1350"/>
              <a:t> </a:t>
            </a:r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304800" y="0"/>
            <a:ext cx="8839200" cy="74295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r>
              <a:rPr lang="en-US" sz="1350"/>
              <a:t>  </a:t>
            </a:r>
          </a:p>
        </p:txBody>
      </p:sp>
      <p:pic>
        <p:nvPicPr>
          <p:cNvPr id="7" name="Picture 19" descr="Prodemos woordbeeld + ondertitel middel links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1" y="228600"/>
            <a:ext cx="7775575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762000" y="3200400"/>
            <a:ext cx="7772400" cy="857250"/>
          </a:xfrm>
        </p:spPr>
        <p:txBody>
          <a:bodyPr rIns="0"/>
          <a:lstStyle>
            <a:lvl1pPr algn="l">
              <a:defRPr sz="2400" b="1">
                <a:solidFill>
                  <a:schemeClr val="bg2"/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nl-NL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762000" y="4057650"/>
            <a:ext cx="7772400" cy="342900"/>
          </a:xfrm>
        </p:spPr>
        <p:txBody>
          <a:bodyPr rIns="0"/>
          <a:lstStyle>
            <a:lvl1pPr marL="0" indent="0" algn="l">
              <a:buNone/>
              <a:defRPr sz="1050"/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  <a:lvl6pPr marL="1714500" indent="0" algn="ctr">
              <a:buNone/>
              <a:defRPr/>
            </a:lvl6pPr>
            <a:lvl7pPr marL="2057400" indent="0" algn="ctr">
              <a:buNone/>
              <a:defRPr/>
            </a:lvl7pPr>
            <a:lvl8pPr marL="2400300" indent="0" algn="ctr">
              <a:buNone/>
              <a:defRPr/>
            </a:lvl8pPr>
            <a:lvl9pPr marL="2743200" indent="0" algn="ctr">
              <a:buNone/>
              <a:defRPr/>
            </a:lvl9pPr>
          </a:lstStyle>
          <a:p>
            <a:r>
              <a:rPr lang="nl-NL"/>
              <a:t>Klik om de ondertitelstijl van het model te bewerken</a:t>
            </a:r>
            <a:endParaRPr lang="nl-NL" dirty="0"/>
          </a:p>
        </p:txBody>
      </p:sp>
      <p:sp>
        <p:nvSpPr>
          <p:cNvPr id="8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 rIns="0"/>
          <a:lstStyle>
            <a:lvl1pPr>
              <a:defRPr/>
            </a:lvl1pPr>
          </a:lstStyle>
          <a:p>
            <a:fld id="{0C460E76-2FFF-4388-9CAE-131A10B11E03}" type="datetime1">
              <a:rPr lang="nl-NL" smtClean="0"/>
              <a:t>11-6-2023</a:t>
            </a:fld>
            <a:endParaRPr lang="nl-NL"/>
          </a:p>
        </p:txBody>
      </p:sp>
      <p:sp>
        <p:nvSpPr>
          <p:cNvPr id="9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 rIns="0"/>
          <a:lstStyle>
            <a:lvl1pPr>
              <a:defRPr/>
            </a:lvl1pPr>
          </a:lstStyle>
          <a:p>
            <a:endParaRPr lang="nl-NL"/>
          </a:p>
        </p:txBody>
      </p:sp>
      <p:sp>
        <p:nvSpPr>
          <p:cNvPr id="10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6553200" y="4683919"/>
            <a:ext cx="1981200" cy="357188"/>
          </a:xfrm>
        </p:spPr>
        <p:txBody>
          <a:bodyPr/>
          <a:lstStyle>
            <a:lvl1pPr>
              <a:defRPr/>
            </a:lvl1pPr>
          </a:lstStyle>
          <a:p>
            <a:fld id="{022DDA8F-9C99-4DB5-AC5F-5D3DE863DD71}" type="slidenum">
              <a:rPr lang="nl-NL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3864102"/>
      </p:ext>
    </p:extLst>
  </p:cSld>
  <p:clrMapOvr>
    <a:masterClrMapping/>
  </p:clrMapOvr>
  <p:transition advClick="0" advTm="700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7F05579-D6FD-4799-A57E-87D8D67AC4CF}" type="datetime1">
              <a:rPr lang="nl-NL" smtClean="0"/>
              <a:t>11-6-2023</a:t>
            </a:fld>
            <a:endParaRPr lang="nl-NL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nl-NL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2E5CE96-23D5-484A-8DBD-2E944A7EF4B6}" type="slidenum">
              <a:rPr lang="nl-NL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99958968"/>
      </p:ext>
    </p:extLst>
  </p:cSld>
  <p:clrMapOvr>
    <a:masterClrMapping/>
  </p:clrMapOvr>
  <p:transition advClick="0" advTm="700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FE3286C-7459-488E-8E32-12655148F92C}" type="datetime1">
              <a:rPr lang="nl-NL" smtClean="0"/>
              <a:t>11-6-2023</a:t>
            </a:fld>
            <a:endParaRPr lang="nl-NL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nl-NL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1CE547B-2298-45F9-83B3-6BFD9FD9CC7F}" type="slidenum">
              <a:rPr lang="nl-NL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75900419"/>
      </p:ext>
    </p:extLst>
  </p:cSld>
  <p:clrMapOvr>
    <a:masterClrMapping/>
  </p:clrMapOvr>
  <p:transition advClick="0" advTm="700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auto">
          <a:xfrm>
            <a:off x="304800" y="1028700"/>
            <a:ext cx="8839200" cy="2057400"/>
          </a:xfrm>
          <a:prstGeom prst="rect">
            <a:avLst/>
          </a:prstGeom>
          <a:solidFill>
            <a:schemeClr val="bg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r>
              <a:rPr lang="en-US" sz="1350"/>
              <a:t>  </a:t>
            </a:r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762000" y="742950"/>
            <a:ext cx="7772400" cy="234315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r>
              <a:rPr lang="en-US" sz="1350"/>
              <a:t> </a:t>
            </a:r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304800" y="0"/>
            <a:ext cx="8839200" cy="74295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r>
              <a:rPr lang="en-US" sz="1350"/>
              <a:t>  </a:t>
            </a:r>
          </a:p>
        </p:txBody>
      </p:sp>
      <p:pic>
        <p:nvPicPr>
          <p:cNvPr id="7" name="Picture 19" descr="Prodemos woordbeeld + ondertitel middel links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1" y="228600"/>
            <a:ext cx="7775575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762000" y="3200400"/>
            <a:ext cx="7772400" cy="857250"/>
          </a:xfrm>
        </p:spPr>
        <p:txBody>
          <a:bodyPr rIns="0"/>
          <a:lstStyle>
            <a:lvl1pPr algn="l">
              <a:defRPr sz="2400" b="1">
                <a:solidFill>
                  <a:schemeClr val="bg2"/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nl-NL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762000" y="4057650"/>
            <a:ext cx="7772400" cy="342900"/>
          </a:xfrm>
        </p:spPr>
        <p:txBody>
          <a:bodyPr rIns="0"/>
          <a:lstStyle>
            <a:lvl1pPr marL="0" indent="0" algn="l">
              <a:buNone/>
              <a:defRPr sz="1050"/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  <a:lvl6pPr marL="1714500" indent="0" algn="ctr">
              <a:buNone/>
              <a:defRPr/>
            </a:lvl6pPr>
            <a:lvl7pPr marL="2057400" indent="0" algn="ctr">
              <a:buNone/>
              <a:defRPr/>
            </a:lvl7pPr>
            <a:lvl8pPr marL="2400300" indent="0" algn="ctr">
              <a:buNone/>
              <a:defRPr/>
            </a:lvl8pPr>
            <a:lvl9pPr marL="2743200" indent="0" algn="ctr">
              <a:buNone/>
              <a:defRPr/>
            </a:lvl9pPr>
          </a:lstStyle>
          <a:p>
            <a:r>
              <a:rPr lang="nl-NL"/>
              <a:t>Klik om de ondertitelstijl van het model te bewerken</a:t>
            </a:r>
            <a:endParaRPr lang="nl-NL" dirty="0"/>
          </a:p>
        </p:txBody>
      </p:sp>
      <p:sp>
        <p:nvSpPr>
          <p:cNvPr id="8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 rIns="0"/>
          <a:lstStyle>
            <a:lvl1pPr>
              <a:defRPr/>
            </a:lvl1pPr>
          </a:lstStyle>
          <a:p>
            <a:fld id="{0C460E76-2FFF-4388-9CAE-131A10B11E03}" type="datetime1">
              <a:rPr lang="nl-NL" smtClean="0"/>
              <a:t>11-6-2023</a:t>
            </a:fld>
            <a:endParaRPr lang="nl-NL"/>
          </a:p>
        </p:txBody>
      </p:sp>
      <p:sp>
        <p:nvSpPr>
          <p:cNvPr id="9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 rIns="0"/>
          <a:lstStyle>
            <a:lvl1pPr>
              <a:defRPr/>
            </a:lvl1pPr>
          </a:lstStyle>
          <a:p>
            <a:endParaRPr lang="nl-NL"/>
          </a:p>
        </p:txBody>
      </p:sp>
      <p:sp>
        <p:nvSpPr>
          <p:cNvPr id="10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6553200" y="4683919"/>
            <a:ext cx="1981200" cy="357188"/>
          </a:xfrm>
        </p:spPr>
        <p:txBody>
          <a:bodyPr/>
          <a:lstStyle>
            <a:lvl1pPr>
              <a:defRPr/>
            </a:lvl1pPr>
          </a:lstStyle>
          <a:p>
            <a:fld id="{022DDA8F-9C99-4DB5-AC5F-5D3DE863DD71}" type="slidenum">
              <a:rPr lang="nl-NL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62944481"/>
      </p:ext>
    </p:extLst>
  </p:cSld>
  <p:clrMapOvr>
    <a:masterClrMapping/>
  </p:clrMapOvr>
  <p:transition advClick="0" advTm="700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FE3286C-7459-488E-8E32-12655148F92C}" type="datetime1">
              <a:rPr lang="nl-NL" smtClean="0"/>
              <a:t>11-6-2023</a:t>
            </a:fld>
            <a:endParaRPr lang="nl-NL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nl-NL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1CE547B-2298-45F9-83B3-6BFD9FD9CC7F}" type="slidenum">
              <a:rPr lang="nl-NL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45387712"/>
      </p:ext>
    </p:extLst>
  </p:cSld>
  <p:clrMapOvr>
    <a:masterClrMapping/>
  </p:clrMapOvr>
  <p:transition advClick="0" advTm="700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304800" y="0"/>
            <a:ext cx="8839200" cy="4914900"/>
          </a:xfrm>
          <a:prstGeom prst="rect">
            <a:avLst/>
          </a:prstGeom>
          <a:solidFill>
            <a:schemeClr val="bg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 sz="1350" dirty="0"/>
          </a:p>
        </p:txBody>
      </p:sp>
      <p:sp>
        <p:nvSpPr>
          <p:cNvPr id="4" name="Rectangle 3"/>
          <p:cNvSpPr/>
          <p:nvPr userDrawn="1"/>
        </p:nvSpPr>
        <p:spPr bwMode="auto">
          <a:xfrm>
            <a:off x="609600" y="228600"/>
            <a:ext cx="8229600" cy="445770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 sz="1350"/>
          </a:p>
        </p:txBody>
      </p:sp>
      <p:sp>
        <p:nvSpPr>
          <p:cNvPr id="5" name="TextBox 4"/>
          <p:cNvSpPr txBox="1"/>
          <p:nvPr userDrawn="1"/>
        </p:nvSpPr>
        <p:spPr>
          <a:xfrm>
            <a:off x="609600" y="4702969"/>
            <a:ext cx="7924800" cy="228600"/>
          </a:xfrm>
          <a:prstGeom prst="rect">
            <a:avLst/>
          </a:prstGeom>
          <a:noFill/>
        </p:spPr>
        <p:txBody>
          <a:bodyPr lIns="0" tIns="0" rIns="0" bIns="0"/>
          <a:lstStyle/>
          <a:p>
            <a:pPr algn="r"/>
            <a:endParaRPr lang="en-US" sz="1050">
              <a:solidFill>
                <a:schemeClr val="bg1"/>
              </a:solidFill>
              <a:latin typeface="Verdana" pitchFamily="-110" charset="0"/>
            </a:endParaRP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0"/>
          </p:nvPr>
        </p:nvSpPr>
        <p:spPr>
          <a:xfrm>
            <a:off x="914400" y="4714200"/>
            <a:ext cx="7620000" cy="228600"/>
          </a:xfrm>
        </p:spPr>
        <p:txBody>
          <a:bodyPr rIns="0"/>
          <a:lstStyle>
            <a:lvl1pPr marL="0" indent="0" algn="r">
              <a:buNone/>
              <a:defRPr sz="1050">
                <a:solidFill>
                  <a:schemeClr val="bg1"/>
                </a:solidFill>
              </a:defRPr>
            </a:lvl1pPr>
            <a:lvl2pPr marL="0" indent="0" algn="r">
              <a:buNone/>
              <a:defRPr sz="1050">
                <a:solidFill>
                  <a:schemeClr val="bg1"/>
                </a:solidFill>
              </a:defRPr>
            </a:lvl2pPr>
            <a:lvl3pPr marL="0" indent="0" algn="r">
              <a:buNone/>
              <a:defRPr sz="1050">
                <a:solidFill>
                  <a:schemeClr val="bg1"/>
                </a:solidFill>
              </a:defRPr>
            </a:lvl3pPr>
            <a:lvl4pPr marL="0" indent="0" algn="r">
              <a:buNone/>
              <a:defRPr sz="1050">
                <a:solidFill>
                  <a:schemeClr val="bg1"/>
                </a:solidFill>
              </a:defRPr>
            </a:lvl4pPr>
            <a:lvl5pPr marL="0" indent="0" algn="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27988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advClick="0" advTm="700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slide V2-a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 descr="titelslide_16_9.pn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872"/>
          <a:stretch/>
        </p:blipFill>
        <p:spPr>
          <a:xfrm>
            <a:off x="0" y="3594226"/>
            <a:ext cx="9144000" cy="1549274"/>
          </a:xfrm>
          <a:prstGeom prst="rect">
            <a:avLst/>
          </a:prstGeom>
        </p:spPr>
      </p:pic>
      <p:pic>
        <p:nvPicPr>
          <p:cNvPr id="9" name="Afbeelding 8" descr="lijnengrid.png">
            <a:extLst>
              <a:ext uri="{FF2B5EF4-FFF2-40B4-BE49-F238E27FC236}">
                <a16:creationId xmlns:a16="http://schemas.microsoft.com/office/drawing/2014/main" id="{01D5C88E-99ED-7446-B4B9-3D357A4C945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93" t="28265" r="44257" b="48974"/>
          <a:stretch/>
        </p:blipFill>
        <p:spPr>
          <a:xfrm>
            <a:off x="261257" y="2145643"/>
            <a:ext cx="4572000" cy="10475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431798" y="2145644"/>
            <a:ext cx="4244977" cy="1047500"/>
          </a:xfrm>
        </p:spPr>
        <p:txBody>
          <a:bodyPr anchor="ctr"/>
          <a:lstStyle>
            <a:lvl1pPr>
              <a:defRPr sz="2800" b="1"/>
            </a:lvl1pPr>
          </a:lstStyle>
          <a:p>
            <a:r>
              <a:rPr lang="nl-NL" dirty="0"/>
              <a:t>Klik hier om een titel te maken</a:t>
            </a:r>
          </a:p>
        </p:txBody>
      </p:sp>
      <p:sp>
        <p:nvSpPr>
          <p:cNvPr id="17" name="Tijdelijke aanduiding voor tekst 9">
            <a:extLst>
              <a:ext uri="{FF2B5EF4-FFF2-40B4-BE49-F238E27FC236}">
                <a16:creationId xmlns:a16="http://schemas.microsoft.com/office/drawing/2014/main" id="{8F3F91CE-696E-E647-A526-F522F443C61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798" y="4556533"/>
            <a:ext cx="3987800" cy="219862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tx2"/>
                </a:solidFill>
              </a:defRPr>
            </a:lvl1pPr>
          </a:lstStyle>
          <a:p>
            <a:r>
              <a:rPr lang="nl-NL" dirty="0"/>
              <a:t>Voornaam Achternaam</a:t>
            </a:r>
          </a:p>
        </p:txBody>
      </p:sp>
      <p:sp>
        <p:nvSpPr>
          <p:cNvPr id="18" name="Tijdelijke aanduiding voor datum 3">
            <a:extLst>
              <a:ext uri="{FF2B5EF4-FFF2-40B4-BE49-F238E27FC236}">
                <a16:creationId xmlns:a16="http://schemas.microsoft.com/office/drawing/2014/main" id="{A81B4684-F73F-CF4F-B482-727D7C883C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9563" y="4769976"/>
            <a:ext cx="1074057" cy="193338"/>
          </a:xfrm>
          <a:prstGeom prst="rect">
            <a:avLst/>
          </a:prstGeom>
        </p:spPr>
        <p:txBody>
          <a:bodyPr/>
          <a:lstStyle>
            <a:lvl1pPr marL="4763" indent="0" algn="l">
              <a:tabLst/>
              <a:defRPr sz="800" b="0" i="0">
                <a:solidFill>
                  <a:schemeClr val="tx2"/>
                </a:solidFill>
                <a:latin typeface="Trebuchet MS" panose="020B0703020202090204" pitchFamily="34" charset="0"/>
              </a:defRPr>
            </a:lvl1pPr>
          </a:lstStyle>
          <a:p>
            <a:fld id="{D769CB09-CC7C-2C48-9F81-D7AE7284355A}" type="datetime1">
              <a:rPr lang="nl-NL" smtClean="0"/>
              <a:pPr/>
              <a:t>11-6-2023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7189268"/>
      </p:ext>
    </p:extLst>
  </p:cSld>
  <p:clrMapOvr>
    <a:masterClrMapping/>
  </p:clrMapOvr>
  <p:transition spd="slow">
    <p:fade thruBlk="1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E25CE0C-75FF-4F9D-89D3-E1917B4671C8}" type="datetime1">
              <a:rPr lang="nl-NL" smtClean="0"/>
              <a:t>11-6-2023</a:t>
            </a:fld>
            <a:endParaRPr lang="nl-NL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nl-NL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E5FBDD3-ED6C-4E90-9B7F-93A69E086102}" type="slidenum">
              <a:rPr lang="nl-NL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91968066"/>
      </p:ext>
    </p:extLst>
  </p:cSld>
  <p:clrMapOvr>
    <a:masterClrMapping/>
  </p:clrMapOvr>
  <p:transition advClick="0" advTm="700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8E643B5-D591-4A8B-8B65-7807A18569E6}" type="datetime1">
              <a:rPr lang="nl-NL" smtClean="0"/>
              <a:t>11-6-2023</a:t>
            </a:fld>
            <a:endParaRPr lang="nl-NL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nl-NL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537A493-ECE5-49CC-8899-82A1391D7DCA}" type="slidenum">
              <a:rPr lang="nl-NL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91820183"/>
      </p:ext>
    </p:extLst>
  </p:cSld>
  <p:clrMapOvr>
    <a:masterClrMapping/>
  </p:clrMapOvr>
  <p:transition advClick="0" advTm="700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AA93C16-440F-4E2E-87B6-784AEA48CD95}" type="datetime1">
              <a:rPr lang="nl-NL" smtClean="0"/>
              <a:t>11-6-2023</a:t>
            </a:fld>
            <a:endParaRPr lang="nl-NL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nl-NL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CD1F894-E9C5-493C-AC5A-4E6477A7757D}" type="slidenum">
              <a:rPr lang="nl-NL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27553894"/>
      </p:ext>
    </p:extLst>
  </p:cSld>
  <p:clrMapOvr>
    <a:masterClrMapping/>
  </p:clrMapOvr>
  <p:transition advClick="0" advTm="700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7F05579-D6FD-4799-A57E-87D8D67AC4CF}" type="datetime1">
              <a:rPr lang="nl-NL" smtClean="0"/>
              <a:t>11-6-2023</a:t>
            </a:fld>
            <a:endParaRPr lang="nl-NL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nl-NL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2E5CE96-23D5-484A-8DBD-2E944A7EF4B6}" type="slidenum">
              <a:rPr lang="nl-NL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6210928"/>
      </p:ext>
    </p:extLst>
  </p:cSld>
  <p:clrMapOvr>
    <a:masterClrMapping/>
  </p:clrMapOvr>
  <p:transition advClick="0" advTm="700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679836A-188C-4912-870D-79D991EE015B}" type="datetime1">
              <a:rPr lang="nl-NL" smtClean="0"/>
              <a:t>11-6-2023</a:t>
            </a:fld>
            <a:endParaRPr lang="nl-NL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nl-NL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E3664AD-391A-4B06-87ED-C0E0F46B8450}" type="slidenum">
              <a:rPr lang="nl-NL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31691666"/>
      </p:ext>
    </p:extLst>
  </p:cSld>
  <p:clrMapOvr>
    <a:masterClrMapping/>
  </p:clrMapOvr>
  <p:transition advClick="0" advTm="700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r>
              <a:rPr lang="nl-NL" noProof="0"/>
              <a:t>Klik op het pictogram als u een afbeelding wilt toevoegen</a:t>
            </a:r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7492480-3D70-4574-8D1D-EB692F613AD2}" type="datetime1">
              <a:rPr lang="nl-NL" smtClean="0"/>
              <a:t>11-6-2023</a:t>
            </a:fld>
            <a:endParaRPr lang="nl-NL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nl-NL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438DED5-82B0-4036-89B8-88DD2C8E404A}" type="slidenum">
              <a:rPr lang="nl-NL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54252181"/>
      </p:ext>
    </p:extLst>
  </p:cSld>
  <p:clrMapOvr>
    <a:masterClrMapping/>
  </p:clrMapOvr>
  <p:transition advClick="0" advTm="700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8769FE9-CB58-45BB-A2EA-A94BB8B94C29}" type="datetime1">
              <a:rPr lang="nl-NL" smtClean="0"/>
              <a:t>11-6-2023</a:t>
            </a:fld>
            <a:endParaRPr lang="nl-NL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nl-NL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81863CF-BEF9-4C68-97F3-B255C31B20B1}" type="slidenum">
              <a:rPr lang="nl-NL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26397558"/>
      </p:ext>
    </p:extLst>
  </p:cSld>
  <p:clrMapOvr>
    <a:masterClrMapping/>
  </p:clrMapOvr>
  <p:transition advClick="0" advTm="700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224166-E377-4122-875B-04142DE4D6FA}" type="datetime1">
              <a:rPr lang="nl-NL" smtClean="0"/>
              <a:t>11-6-2023</a:t>
            </a:fld>
            <a:endParaRPr lang="nl-NL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nl-NL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5766D5E-F6A6-42E5-8A0C-9ED20845ADD5}" type="slidenum">
              <a:rPr lang="nl-NL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36864585"/>
      </p:ext>
    </p:extLst>
  </p:cSld>
  <p:clrMapOvr>
    <a:masterClrMapping/>
  </p:clrMapOvr>
  <p:transition advClick="0" advTm="700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 preserve="1">
  <p:cSld name="Titel, tekst en illustrat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illustratie 3"/>
          <p:cNvSpPr>
            <a:spLocks noGrp="1"/>
          </p:cNvSpPr>
          <p:nvPr>
            <p:ph type="clipArt"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/>
          <a:p>
            <a:pPr lvl="0"/>
            <a:r>
              <a:rPr lang="nl-NL" noProof="0"/>
              <a:t>Klik op het pictogram als u een illustratie wilt toevoegen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>
          <a:xfrm>
            <a:off x="457200" y="4683919"/>
            <a:ext cx="2133600" cy="357188"/>
          </a:xfrm>
        </p:spPr>
        <p:txBody>
          <a:bodyPr/>
          <a:lstStyle>
            <a:lvl1pPr>
              <a:defRPr/>
            </a:lvl1pPr>
          </a:lstStyle>
          <a:p>
            <a:fld id="{08A4137C-39CC-4C38-AC85-9442B73B43B3}" type="datetime1">
              <a:rPr lang="nl-NL" smtClean="0"/>
              <a:t>11-6-2023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>
          <a:xfrm>
            <a:off x="3124200" y="4683919"/>
            <a:ext cx="2895600" cy="357188"/>
          </a:xfrm>
        </p:spPr>
        <p:txBody>
          <a:bodyPr/>
          <a:lstStyle>
            <a:lvl1pPr>
              <a:defRPr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>
          <a:xfrm>
            <a:off x="6553200" y="4683919"/>
            <a:ext cx="2133600" cy="357188"/>
          </a:xfrm>
        </p:spPr>
        <p:txBody>
          <a:bodyPr/>
          <a:lstStyle>
            <a:lvl1pPr>
              <a:defRPr/>
            </a:lvl1pPr>
          </a:lstStyle>
          <a:p>
            <a:fld id="{5C46A5CE-5BCE-421C-8603-7ACD44D7CBF7}" type="slidenum">
              <a:rPr lang="nl-NL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61458952"/>
      </p:ext>
    </p:extLst>
  </p:cSld>
  <p:clrMapOvr>
    <a:masterClrMapping/>
  </p:clrMapOvr>
  <p:transition advClick="0" advTm="700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slide V3-a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 descr="titelslide_16_9.pn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872"/>
          <a:stretch/>
        </p:blipFill>
        <p:spPr>
          <a:xfrm>
            <a:off x="0" y="3594226"/>
            <a:ext cx="9144000" cy="1549274"/>
          </a:xfrm>
          <a:prstGeom prst="rect">
            <a:avLst/>
          </a:prstGeom>
        </p:spPr>
      </p:pic>
      <p:pic>
        <p:nvPicPr>
          <p:cNvPr id="11" name="Afbeelding 10" descr="lijnengrid.png">
            <a:extLst>
              <a:ext uri="{FF2B5EF4-FFF2-40B4-BE49-F238E27FC236}">
                <a16:creationId xmlns:a16="http://schemas.microsoft.com/office/drawing/2014/main" id="{72C764DB-3ED1-5948-A37F-9E93F91EF3A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93" t="28265" r="44257" b="48974"/>
          <a:stretch/>
        </p:blipFill>
        <p:spPr>
          <a:xfrm>
            <a:off x="261257" y="2145643"/>
            <a:ext cx="4572000" cy="10475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431798" y="2145644"/>
            <a:ext cx="4202115" cy="1047500"/>
          </a:xfrm>
        </p:spPr>
        <p:txBody>
          <a:bodyPr anchor="ctr"/>
          <a:lstStyle>
            <a:lvl1pPr>
              <a:defRPr sz="2800" b="1"/>
            </a:lvl1pPr>
          </a:lstStyle>
          <a:p>
            <a:r>
              <a:rPr lang="nl-NL" dirty="0"/>
              <a:t>Klik hier om een titel te maken</a:t>
            </a:r>
          </a:p>
        </p:txBody>
      </p:sp>
      <p:sp>
        <p:nvSpPr>
          <p:cNvPr id="19" name="Tijdelijke aanduiding voor tekst 9">
            <a:extLst>
              <a:ext uri="{FF2B5EF4-FFF2-40B4-BE49-F238E27FC236}">
                <a16:creationId xmlns:a16="http://schemas.microsoft.com/office/drawing/2014/main" id="{CC5316CE-BFD9-9846-920F-5E1D1EA660B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798" y="4556533"/>
            <a:ext cx="3987800" cy="219862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tx2"/>
                </a:solidFill>
              </a:defRPr>
            </a:lvl1pPr>
          </a:lstStyle>
          <a:p>
            <a:r>
              <a:rPr lang="nl-NL" dirty="0"/>
              <a:t>Voornaam Achternaam</a:t>
            </a:r>
          </a:p>
        </p:txBody>
      </p:sp>
      <p:sp>
        <p:nvSpPr>
          <p:cNvPr id="20" name="Tijdelijke aanduiding voor datum 3">
            <a:extLst>
              <a:ext uri="{FF2B5EF4-FFF2-40B4-BE49-F238E27FC236}">
                <a16:creationId xmlns:a16="http://schemas.microsoft.com/office/drawing/2014/main" id="{87C96120-FD0B-6646-84D8-B05EF68B8FC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9563" y="4769976"/>
            <a:ext cx="1074057" cy="193338"/>
          </a:xfrm>
          <a:prstGeom prst="rect">
            <a:avLst/>
          </a:prstGeom>
        </p:spPr>
        <p:txBody>
          <a:bodyPr/>
          <a:lstStyle>
            <a:lvl1pPr marL="4763" indent="0" algn="l">
              <a:tabLst/>
              <a:defRPr sz="800" b="0" i="0">
                <a:solidFill>
                  <a:schemeClr val="tx2"/>
                </a:solidFill>
                <a:latin typeface="Trebuchet MS" panose="020B0703020202090204" pitchFamily="34" charset="0"/>
              </a:defRPr>
            </a:lvl1pPr>
          </a:lstStyle>
          <a:p>
            <a:fld id="{D769CB09-CC7C-2C48-9F81-D7AE7284355A}" type="datetime1">
              <a:rPr lang="nl-NL" smtClean="0"/>
              <a:pPr/>
              <a:t>11-6-2023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874047966"/>
      </p:ext>
    </p:extLst>
  </p:cSld>
  <p:clrMapOvr>
    <a:masterClrMapping/>
  </p:clrMapOvr>
  <p:transition spd="slow">
    <p:fade thruBlk="1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ofdstuk slide 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>
            <a:extLst>
              <a:ext uri="{FF2B5EF4-FFF2-40B4-BE49-F238E27FC236}">
                <a16:creationId xmlns:a16="http://schemas.microsoft.com/office/drawing/2014/main" id="{56725914-EF40-C547-BC8B-D8B1B24C69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itel 1">
            <a:extLst>
              <a:ext uri="{FF2B5EF4-FFF2-40B4-BE49-F238E27FC236}">
                <a16:creationId xmlns:a16="http://schemas.microsoft.com/office/drawing/2014/main" id="{168DD3AE-6803-3648-93BC-40EA54585D0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1257" y="2171885"/>
            <a:ext cx="4859384" cy="399865"/>
          </a:xfrm>
        </p:spPr>
        <p:txBody>
          <a:bodyPr/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Hoofdstuk titel regel 1</a:t>
            </a:r>
          </a:p>
        </p:txBody>
      </p:sp>
      <p:sp>
        <p:nvSpPr>
          <p:cNvPr id="5" name="Tijdelijke aanduiding voor tekst 8">
            <a:extLst>
              <a:ext uri="{FF2B5EF4-FFF2-40B4-BE49-F238E27FC236}">
                <a16:creationId xmlns:a16="http://schemas.microsoft.com/office/drawing/2014/main" id="{0CE161AD-8AA8-E642-9991-5AC2CDF55A1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61938" y="2579007"/>
            <a:ext cx="4858703" cy="399143"/>
          </a:xfrm>
        </p:spPr>
        <p:txBody>
          <a:bodyPr/>
          <a:lstStyle>
            <a:lvl1pPr marL="0" indent="0">
              <a:buNone/>
              <a:defRPr sz="2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nl-NL" dirty="0"/>
              <a:t>Hoofdstuk titel regel 2</a:t>
            </a:r>
          </a:p>
        </p:txBody>
      </p:sp>
    </p:spTree>
    <p:extLst>
      <p:ext uri="{BB962C8B-B14F-4D97-AF65-F5344CB8AC3E}">
        <p14:creationId xmlns:p14="http://schemas.microsoft.com/office/powerpoint/2010/main" val="1576017232"/>
      </p:ext>
    </p:extLst>
  </p:cSld>
  <p:clrMapOvr>
    <a:masterClrMapping/>
  </p:clrMapOvr>
  <p:transition spd="slow">
    <p:fade thruBlk="1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ofdstuk slide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afbeelding 6">
            <a:extLst>
              <a:ext uri="{FF2B5EF4-FFF2-40B4-BE49-F238E27FC236}">
                <a16:creationId xmlns:a16="http://schemas.microsoft.com/office/drawing/2014/main" id="{97ECAB58-CB18-6F48-A8D9-34CB0CE91A03}"/>
              </a:ext>
            </a:extLst>
          </p:cNvPr>
          <p:cNvSpPr>
            <a:spLocks noGrp="1"/>
          </p:cNvSpPr>
          <p:nvPr>
            <p:ph type="pic" idx="17"/>
          </p:nvPr>
        </p:nvSpPr>
        <p:spPr>
          <a:xfrm>
            <a:off x="5123276" y="-3759"/>
            <a:ext cx="4020724" cy="5162400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6161 w 10000"/>
              <a:gd name="connsiteY0" fmla="*/ 0 h 11268"/>
              <a:gd name="connsiteX1" fmla="*/ 10000 w 10000"/>
              <a:gd name="connsiteY1" fmla="*/ 1268 h 11268"/>
              <a:gd name="connsiteX2" fmla="*/ 10000 w 10000"/>
              <a:gd name="connsiteY2" fmla="*/ 11268 h 11268"/>
              <a:gd name="connsiteX3" fmla="*/ 0 w 10000"/>
              <a:gd name="connsiteY3" fmla="*/ 11268 h 11268"/>
              <a:gd name="connsiteX4" fmla="*/ 6161 w 10000"/>
              <a:gd name="connsiteY4" fmla="*/ 0 h 11268"/>
              <a:gd name="connsiteX0" fmla="*/ 6193 w 10032"/>
              <a:gd name="connsiteY0" fmla="*/ 0 h 11268"/>
              <a:gd name="connsiteX1" fmla="*/ 10032 w 10032"/>
              <a:gd name="connsiteY1" fmla="*/ 1268 h 11268"/>
              <a:gd name="connsiteX2" fmla="*/ 10032 w 10032"/>
              <a:gd name="connsiteY2" fmla="*/ 11268 h 11268"/>
              <a:gd name="connsiteX3" fmla="*/ 0 w 10032"/>
              <a:gd name="connsiteY3" fmla="*/ 2217 h 11268"/>
              <a:gd name="connsiteX4" fmla="*/ 6193 w 10032"/>
              <a:gd name="connsiteY4" fmla="*/ 0 h 11268"/>
              <a:gd name="connsiteX0" fmla="*/ 6193 w 10032"/>
              <a:gd name="connsiteY0" fmla="*/ 0 h 11241"/>
              <a:gd name="connsiteX1" fmla="*/ 10032 w 10032"/>
              <a:gd name="connsiteY1" fmla="*/ 1268 h 11241"/>
              <a:gd name="connsiteX2" fmla="*/ 21 w 10032"/>
              <a:gd name="connsiteY2" fmla="*/ 11241 h 11241"/>
              <a:gd name="connsiteX3" fmla="*/ 0 w 10032"/>
              <a:gd name="connsiteY3" fmla="*/ 2217 h 11241"/>
              <a:gd name="connsiteX4" fmla="*/ 6193 w 10032"/>
              <a:gd name="connsiteY4" fmla="*/ 0 h 11241"/>
              <a:gd name="connsiteX0" fmla="*/ 6193 w 10074"/>
              <a:gd name="connsiteY0" fmla="*/ 0 h 11260"/>
              <a:gd name="connsiteX1" fmla="*/ 10074 w 10074"/>
              <a:gd name="connsiteY1" fmla="*/ 11260 h 11260"/>
              <a:gd name="connsiteX2" fmla="*/ 21 w 10074"/>
              <a:gd name="connsiteY2" fmla="*/ 11241 h 11260"/>
              <a:gd name="connsiteX3" fmla="*/ 0 w 10074"/>
              <a:gd name="connsiteY3" fmla="*/ 2217 h 11260"/>
              <a:gd name="connsiteX4" fmla="*/ 6193 w 10074"/>
              <a:gd name="connsiteY4" fmla="*/ 0 h 11260"/>
              <a:gd name="connsiteX0" fmla="*/ 10043 w 10074"/>
              <a:gd name="connsiteY0" fmla="*/ 0 h 9942"/>
              <a:gd name="connsiteX1" fmla="*/ 10074 w 10074"/>
              <a:gd name="connsiteY1" fmla="*/ 9942 h 9942"/>
              <a:gd name="connsiteX2" fmla="*/ 21 w 10074"/>
              <a:gd name="connsiteY2" fmla="*/ 9923 h 9942"/>
              <a:gd name="connsiteX3" fmla="*/ 0 w 10074"/>
              <a:gd name="connsiteY3" fmla="*/ 899 h 9942"/>
              <a:gd name="connsiteX4" fmla="*/ 10043 w 10074"/>
              <a:gd name="connsiteY4" fmla="*/ 0 h 9942"/>
              <a:gd name="connsiteX0" fmla="*/ 9969 w 10000"/>
              <a:gd name="connsiteY0" fmla="*/ 0 h 10000"/>
              <a:gd name="connsiteX1" fmla="*/ 10000 w 10000"/>
              <a:gd name="connsiteY1" fmla="*/ 10000 h 10000"/>
              <a:gd name="connsiteX2" fmla="*/ 21 w 10000"/>
              <a:gd name="connsiteY2" fmla="*/ 9981 h 10000"/>
              <a:gd name="connsiteX3" fmla="*/ 0 w 10000"/>
              <a:gd name="connsiteY3" fmla="*/ 850 h 10000"/>
              <a:gd name="connsiteX4" fmla="*/ 9969 w 10000"/>
              <a:gd name="connsiteY4" fmla="*/ 0 h 10000"/>
              <a:gd name="connsiteX0" fmla="*/ 9969 w 10000"/>
              <a:gd name="connsiteY0" fmla="*/ 0 h 10081"/>
              <a:gd name="connsiteX1" fmla="*/ 10000 w 10000"/>
              <a:gd name="connsiteY1" fmla="*/ 10081 h 10081"/>
              <a:gd name="connsiteX2" fmla="*/ 21 w 10000"/>
              <a:gd name="connsiteY2" fmla="*/ 10062 h 10081"/>
              <a:gd name="connsiteX3" fmla="*/ 0 w 10000"/>
              <a:gd name="connsiteY3" fmla="*/ 931 h 10081"/>
              <a:gd name="connsiteX4" fmla="*/ 9969 w 10000"/>
              <a:gd name="connsiteY4" fmla="*/ 0 h 10081"/>
              <a:gd name="connsiteX0" fmla="*/ 9969 w 10000"/>
              <a:gd name="connsiteY0" fmla="*/ 0 h 10089"/>
              <a:gd name="connsiteX1" fmla="*/ 10000 w 10000"/>
              <a:gd name="connsiteY1" fmla="*/ 10081 h 10089"/>
              <a:gd name="connsiteX2" fmla="*/ 21 w 10000"/>
              <a:gd name="connsiteY2" fmla="*/ 10089 h 10089"/>
              <a:gd name="connsiteX3" fmla="*/ 0 w 10000"/>
              <a:gd name="connsiteY3" fmla="*/ 931 h 10089"/>
              <a:gd name="connsiteX4" fmla="*/ 9969 w 10000"/>
              <a:gd name="connsiteY4" fmla="*/ 0 h 10089"/>
              <a:gd name="connsiteX0" fmla="*/ 9969 w 9969"/>
              <a:gd name="connsiteY0" fmla="*/ 0 h 10089"/>
              <a:gd name="connsiteX1" fmla="*/ 9665 w 9969"/>
              <a:gd name="connsiteY1" fmla="*/ 9716 h 10089"/>
              <a:gd name="connsiteX2" fmla="*/ 21 w 9969"/>
              <a:gd name="connsiteY2" fmla="*/ 10089 h 10089"/>
              <a:gd name="connsiteX3" fmla="*/ 0 w 9969"/>
              <a:gd name="connsiteY3" fmla="*/ 931 h 10089"/>
              <a:gd name="connsiteX4" fmla="*/ 9969 w 9969"/>
              <a:gd name="connsiteY4" fmla="*/ 0 h 10089"/>
              <a:gd name="connsiteX0" fmla="*/ 10000 w 10002"/>
              <a:gd name="connsiteY0" fmla="*/ 0 h 10019"/>
              <a:gd name="connsiteX1" fmla="*/ 10000 w 10002"/>
              <a:gd name="connsiteY1" fmla="*/ 10019 h 10019"/>
              <a:gd name="connsiteX2" fmla="*/ 21 w 10002"/>
              <a:gd name="connsiteY2" fmla="*/ 10000 h 10019"/>
              <a:gd name="connsiteX3" fmla="*/ 0 w 10002"/>
              <a:gd name="connsiteY3" fmla="*/ 923 h 10019"/>
              <a:gd name="connsiteX4" fmla="*/ 10000 w 10002"/>
              <a:gd name="connsiteY4" fmla="*/ 0 h 10019"/>
              <a:gd name="connsiteX0" fmla="*/ 8897 w 10000"/>
              <a:gd name="connsiteY0" fmla="*/ 0 h 11400"/>
              <a:gd name="connsiteX1" fmla="*/ 10000 w 10000"/>
              <a:gd name="connsiteY1" fmla="*/ 11400 h 11400"/>
              <a:gd name="connsiteX2" fmla="*/ 21 w 10000"/>
              <a:gd name="connsiteY2" fmla="*/ 11381 h 11400"/>
              <a:gd name="connsiteX3" fmla="*/ 0 w 10000"/>
              <a:gd name="connsiteY3" fmla="*/ 2304 h 11400"/>
              <a:gd name="connsiteX4" fmla="*/ 8897 w 10000"/>
              <a:gd name="connsiteY4" fmla="*/ 0 h 11400"/>
              <a:gd name="connsiteX0" fmla="*/ 8897 w 8899"/>
              <a:gd name="connsiteY0" fmla="*/ 0 h 12781"/>
              <a:gd name="connsiteX1" fmla="*/ 8897 w 8899"/>
              <a:gd name="connsiteY1" fmla="*/ 12781 h 12781"/>
              <a:gd name="connsiteX2" fmla="*/ 21 w 8899"/>
              <a:gd name="connsiteY2" fmla="*/ 11381 h 12781"/>
              <a:gd name="connsiteX3" fmla="*/ 0 w 8899"/>
              <a:gd name="connsiteY3" fmla="*/ 2304 h 12781"/>
              <a:gd name="connsiteX4" fmla="*/ 8897 w 8899"/>
              <a:gd name="connsiteY4" fmla="*/ 0 h 12781"/>
              <a:gd name="connsiteX0" fmla="*/ 9975 w 9978"/>
              <a:gd name="connsiteY0" fmla="*/ 0 h 10000"/>
              <a:gd name="connsiteX1" fmla="*/ 9975 w 9978"/>
              <a:gd name="connsiteY1" fmla="*/ 10000 h 10000"/>
              <a:gd name="connsiteX2" fmla="*/ 1 w 9978"/>
              <a:gd name="connsiteY2" fmla="*/ 8905 h 10000"/>
              <a:gd name="connsiteX3" fmla="*/ 1228 w 9978"/>
              <a:gd name="connsiteY3" fmla="*/ 9 h 10000"/>
              <a:gd name="connsiteX4" fmla="*/ 9975 w 9978"/>
              <a:gd name="connsiteY4" fmla="*/ 0 h 10000"/>
              <a:gd name="connsiteX0" fmla="*/ 8766 w 8769"/>
              <a:gd name="connsiteY0" fmla="*/ 0 h 10000"/>
              <a:gd name="connsiteX1" fmla="*/ 8766 w 8769"/>
              <a:gd name="connsiteY1" fmla="*/ 10000 h 10000"/>
              <a:gd name="connsiteX2" fmla="*/ 769 w 8769"/>
              <a:gd name="connsiteY2" fmla="*/ 9975 h 10000"/>
              <a:gd name="connsiteX3" fmla="*/ 0 w 8769"/>
              <a:gd name="connsiteY3" fmla="*/ 9 h 10000"/>
              <a:gd name="connsiteX4" fmla="*/ 8766 w 8769"/>
              <a:gd name="connsiteY4" fmla="*/ 0 h 10000"/>
              <a:gd name="connsiteX0" fmla="*/ 9997 w 10000"/>
              <a:gd name="connsiteY0" fmla="*/ 0 h 10000"/>
              <a:gd name="connsiteX1" fmla="*/ 9997 w 10000"/>
              <a:gd name="connsiteY1" fmla="*/ 10000 h 10000"/>
              <a:gd name="connsiteX2" fmla="*/ 877 w 10000"/>
              <a:gd name="connsiteY2" fmla="*/ 9975 h 10000"/>
              <a:gd name="connsiteX3" fmla="*/ 0 w 10000"/>
              <a:gd name="connsiteY3" fmla="*/ 9 h 10000"/>
              <a:gd name="connsiteX4" fmla="*/ 9997 w 10000"/>
              <a:gd name="connsiteY4" fmla="*/ 0 h 10000"/>
              <a:gd name="connsiteX0" fmla="*/ 9997 w 10000"/>
              <a:gd name="connsiteY0" fmla="*/ 0 h 10000"/>
              <a:gd name="connsiteX1" fmla="*/ 9997 w 10000"/>
              <a:gd name="connsiteY1" fmla="*/ 10000 h 10000"/>
              <a:gd name="connsiteX2" fmla="*/ 877 w 10000"/>
              <a:gd name="connsiteY2" fmla="*/ 9975 h 10000"/>
              <a:gd name="connsiteX3" fmla="*/ 0 w 10000"/>
              <a:gd name="connsiteY3" fmla="*/ 9 h 10000"/>
              <a:gd name="connsiteX4" fmla="*/ 9997 w 10000"/>
              <a:gd name="connsiteY4" fmla="*/ 0 h 10000"/>
              <a:gd name="connsiteX0" fmla="*/ 9997 w 10023"/>
              <a:gd name="connsiteY0" fmla="*/ 0 h 10040"/>
              <a:gd name="connsiteX1" fmla="*/ 10023 w 10023"/>
              <a:gd name="connsiteY1" fmla="*/ 10040 h 10040"/>
              <a:gd name="connsiteX2" fmla="*/ 877 w 10023"/>
              <a:gd name="connsiteY2" fmla="*/ 9975 h 10040"/>
              <a:gd name="connsiteX3" fmla="*/ 0 w 10023"/>
              <a:gd name="connsiteY3" fmla="*/ 9 h 10040"/>
              <a:gd name="connsiteX4" fmla="*/ 9997 w 10023"/>
              <a:gd name="connsiteY4" fmla="*/ 0 h 10040"/>
              <a:gd name="connsiteX0" fmla="*/ 9997 w 10023"/>
              <a:gd name="connsiteY0" fmla="*/ 0 h 10040"/>
              <a:gd name="connsiteX1" fmla="*/ 10023 w 10023"/>
              <a:gd name="connsiteY1" fmla="*/ 10040 h 10040"/>
              <a:gd name="connsiteX2" fmla="*/ 903 w 10023"/>
              <a:gd name="connsiteY2" fmla="*/ 10005 h 10040"/>
              <a:gd name="connsiteX3" fmla="*/ 0 w 10023"/>
              <a:gd name="connsiteY3" fmla="*/ 9 h 10040"/>
              <a:gd name="connsiteX4" fmla="*/ 9997 w 10023"/>
              <a:gd name="connsiteY4" fmla="*/ 0 h 10040"/>
              <a:gd name="connsiteX0" fmla="*/ 9997 w 10023"/>
              <a:gd name="connsiteY0" fmla="*/ 0 h 10060"/>
              <a:gd name="connsiteX1" fmla="*/ 10023 w 10023"/>
              <a:gd name="connsiteY1" fmla="*/ 10060 h 10060"/>
              <a:gd name="connsiteX2" fmla="*/ 903 w 10023"/>
              <a:gd name="connsiteY2" fmla="*/ 10025 h 10060"/>
              <a:gd name="connsiteX3" fmla="*/ 0 w 10023"/>
              <a:gd name="connsiteY3" fmla="*/ 29 h 10060"/>
              <a:gd name="connsiteX4" fmla="*/ 9997 w 10023"/>
              <a:gd name="connsiteY4" fmla="*/ 0 h 10060"/>
              <a:gd name="connsiteX0" fmla="*/ 10010 w 10036"/>
              <a:gd name="connsiteY0" fmla="*/ 1 h 10061"/>
              <a:gd name="connsiteX1" fmla="*/ 10036 w 10036"/>
              <a:gd name="connsiteY1" fmla="*/ 10061 h 10061"/>
              <a:gd name="connsiteX2" fmla="*/ 916 w 10036"/>
              <a:gd name="connsiteY2" fmla="*/ 10026 h 10061"/>
              <a:gd name="connsiteX3" fmla="*/ 0 w 10036"/>
              <a:gd name="connsiteY3" fmla="*/ 0 h 10061"/>
              <a:gd name="connsiteX4" fmla="*/ 10010 w 10036"/>
              <a:gd name="connsiteY4" fmla="*/ 1 h 10061"/>
              <a:gd name="connsiteX0" fmla="*/ 9559 w 10036"/>
              <a:gd name="connsiteY0" fmla="*/ 452 h 10061"/>
              <a:gd name="connsiteX1" fmla="*/ 10036 w 10036"/>
              <a:gd name="connsiteY1" fmla="*/ 10061 h 10061"/>
              <a:gd name="connsiteX2" fmla="*/ 916 w 10036"/>
              <a:gd name="connsiteY2" fmla="*/ 10026 h 10061"/>
              <a:gd name="connsiteX3" fmla="*/ 0 w 10036"/>
              <a:gd name="connsiteY3" fmla="*/ 0 h 10061"/>
              <a:gd name="connsiteX4" fmla="*/ 9559 w 10036"/>
              <a:gd name="connsiteY4" fmla="*/ 452 h 10061"/>
              <a:gd name="connsiteX0" fmla="*/ 10048 w 10050"/>
              <a:gd name="connsiteY0" fmla="*/ 21 h 10061"/>
              <a:gd name="connsiteX1" fmla="*/ 10036 w 10050"/>
              <a:gd name="connsiteY1" fmla="*/ 10061 h 10061"/>
              <a:gd name="connsiteX2" fmla="*/ 916 w 10050"/>
              <a:gd name="connsiteY2" fmla="*/ 10026 h 10061"/>
              <a:gd name="connsiteX3" fmla="*/ 0 w 10050"/>
              <a:gd name="connsiteY3" fmla="*/ 0 h 10061"/>
              <a:gd name="connsiteX4" fmla="*/ 10048 w 10050"/>
              <a:gd name="connsiteY4" fmla="*/ 21 h 10061"/>
              <a:gd name="connsiteX0" fmla="*/ 10048 w 10050"/>
              <a:gd name="connsiteY0" fmla="*/ 0 h 10040"/>
              <a:gd name="connsiteX1" fmla="*/ 10036 w 10050"/>
              <a:gd name="connsiteY1" fmla="*/ 10040 h 10040"/>
              <a:gd name="connsiteX2" fmla="*/ 916 w 10050"/>
              <a:gd name="connsiteY2" fmla="*/ 10005 h 10040"/>
              <a:gd name="connsiteX3" fmla="*/ 0 w 10050"/>
              <a:gd name="connsiteY3" fmla="*/ 249 h 10040"/>
              <a:gd name="connsiteX4" fmla="*/ 10048 w 10050"/>
              <a:gd name="connsiteY4" fmla="*/ 0 h 10040"/>
              <a:gd name="connsiteX0" fmla="*/ 10023 w 10025"/>
              <a:gd name="connsiteY0" fmla="*/ 1 h 10041"/>
              <a:gd name="connsiteX1" fmla="*/ 10011 w 10025"/>
              <a:gd name="connsiteY1" fmla="*/ 10041 h 10041"/>
              <a:gd name="connsiteX2" fmla="*/ 891 w 10025"/>
              <a:gd name="connsiteY2" fmla="*/ 10006 h 10041"/>
              <a:gd name="connsiteX3" fmla="*/ 1 w 10025"/>
              <a:gd name="connsiteY3" fmla="*/ 0 h 10041"/>
              <a:gd name="connsiteX4" fmla="*/ 10023 w 10025"/>
              <a:gd name="connsiteY4" fmla="*/ 1 h 10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25" h="10041">
                <a:moveTo>
                  <a:pt x="10023" y="1"/>
                </a:moveTo>
                <a:cubicBezTo>
                  <a:pt x="10035" y="2586"/>
                  <a:pt x="9998" y="7457"/>
                  <a:pt x="10011" y="10041"/>
                </a:cubicBezTo>
                <a:lnTo>
                  <a:pt x="891" y="10006"/>
                </a:lnTo>
                <a:cubicBezTo>
                  <a:pt x="882" y="10005"/>
                  <a:pt x="-30" y="-32"/>
                  <a:pt x="1" y="0"/>
                </a:cubicBezTo>
                <a:lnTo>
                  <a:pt x="10023" y="1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nl-NL"/>
              <a:t>Klik op het pictogram als u een afbeelding wilt toevoegen</a:t>
            </a:r>
            <a:endParaRPr lang="nl-NL" dirty="0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EE4E35C3-E367-574B-958E-074ED6043C0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39576"/>
          <a:stretch/>
        </p:blipFill>
        <p:spPr>
          <a:xfrm>
            <a:off x="0" y="0"/>
            <a:ext cx="5525193" cy="51435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261257" y="2171885"/>
            <a:ext cx="4859384" cy="399865"/>
          </a:xfrm>
        </p:spPr>
        <p:txBody>
          <a:bodyPr/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Hoofdstuk titel regel 1</a:t>
            </a:r>
          </a:p>
        </p:txBody>
      </p:sp>
      <p:sp>
        <p:nvSpPr>
          <p:cNvPr id="9" name="Tijdelijke aanduiding voor tekst 8"/>
          <p:cNvSpPr>
            <a:spLocks noGrp="1"/>
          </p:cNvSpPr>
          <p:nvPr>
            <p:ph type="body" sz="quarter" idx="13" hasCustomPrompt="1"/>
          </p:nvPr>
        </p:nvSpPr>
        <p:spPr>
          <a:xfrm>
            <a:off x="261938" y="2579007"/>
            <a:ext cx="4858703" cy="399143"/>
          </a:xfrm>
        </p:spPr>
        <p:txBody>
          <a:bodyPr/>
          <a:lstStyle>
            <a:lvl1pPr marL="0" indent="0">
              <a:buNone/>
              <a:defRPr sz="2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nl-NL" dirty="0"/>
              <a:t>Hoofdstuk titel regel 2</a:t>
            </a:r>
          </a:p>
        </p:txBody>
      </p:sp>
    </p:spTree>
    <p:extLst>
      <p:ext uri="{BB962C8B-B14F-4D97-AF65-F5344CB8AC3E}">
        <p14:creationId xmlns:p14="http://schemas.microsoft.com/office/powerpoint/2010/main" val="760674046"/>
      </p:ext>
    </p:extLst>
  </p:cSld>
  <p:clrMapOvr>
    <a:masterClrMapping/>
  </p:clrMapOvr>
  <p:transition spd="slow">
    <p:fade thruBlk="1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lide teks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990" y="5680"/>
            <a:ext cx="9142019" cy="514238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261256" y="155180"/>
            <a:ext cx="8643257" cy="399865"/>
          </a:xfrm>
        </p:spPr>
        <p:txBody>
          <a:bodyPr/>
          <a:lstStyle>
            <a:lvl1pPr>
              <a:defRPr sz="2800" b="1">
                <a:solidFill>
                  <a:schemeClr val="tx1"/>
                </a:solidFill>
              </a:defRPr>
            </a:lvl1pPr>
          </a:lstStyle>
          <a:p>
            <a:r>
              <a:rPr lang="nl-NL" dirty="0"/>
              <a:t>Titel regel 1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261256" y="1146629"/>
            <a:ext cx="8643257" cy="3447994"/>
          </a:xfrm>
        </p:spPr>
        <p:txBody>
          <a:bodyPr/>
          <a:lstStyle>
            <a:lvl1pPr marL="168275" indent="-168275">
              <a:defRPr sz="1400">
                <a:solidFill>
                  <a:schemeClr val="tx1"/>
                </a:solidFill>
              </a:defRPr>
            </a:lvl1pPr>
            <a:lvl2pPr marL="360363" indent="-182563">
              <a:defRPr sz="1400">
                <a:solidFill>
                  <a:schemeClr val="tx1"/>
                </a:solidFill>
              </a:defRPr>
            </a:lvl2pPr>
            <a:lvl3pPr marL="538163" indent="-177800">
              <a:defRPr sz="1400">
                <a:solidFill>
                  <a:schemeClr val="tx1"/>
                </a:solidFill>
              </a:defRPr>
            </a:lvl3pPr>
            <a:lvl4pPr marL="715963" indent="-177800">
              <a:defRPr sz="1400">
                <a:solidFill>
                  <a:schemeClr val="tx1"/>
                </a:solidFill>
              </a:defRPr>
            </a:lvl4pPr>
            <a:lvl5pPr marL="898525" indent="-182563"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9" name="Tijdelijke aanduiding voor tekst 8"/>
          <p:cNvSpPr>
            <a:spLocks noGrp="1"/>
          </p:cNvSpPr>
          <p:nvPr>
            <p:ph type="body" sz="quarter" idx="13" hasCustomPrompt="1"/>
          </p:nvPr>
        </p:nvSpPr>
        <p:spPr>
          <a:xfrm>
            <a:off x="261938" y="562302"/>
            <a:ext cx="8642542" cy="399143"/>
          </a:xfrm>
        </p:spPr>
        <p:txBody>
          <a:bodyPr/>
          <a:lstStyle>
            <a:lvl1pPr marL="0" indent="0">
              <a:buNone/>
              <a:defRPr sz="2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nl-NL" dirty="0"/>
              <a:t>Titel regel 2</a:t>
            </a:r>
          </a:p>
        </p:txBody>
      </p:sp>
      <p:sp>
        <p:nvSpPr>
          <p:cNvPr id="8" name="Tijdelijke aanduiding voor datum 3">
            <a:extLst>
              <a:ext uri="{FF2B5EF4-FFF2-40B4-BE49-F238E27FC236}">
                <a16:creationId xmlns:a16="http://schemas.microsoft.com/office/drawing/2014/main" id="{10AAB016-997F-A843-8DB4-D1EA7A70343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9273" y="4764123"/>
            <a:ext cx="1074057" cy="193338"/>
          </a:xfrm>
          <a:prstGeom prst="rect">
            <a:avLst/>
          </a:prstGeom>
        </p:spPr>
        <p:txBody>
          <a:bodyPr/>
          <a:lstStyle>
            <a:lvl1pPr>
              <a:defRPr sz="800" b="0" i="0">
                <a:latin typeface="Trebuchet MS" panose="020B0703020202090204" pitchFamily="34" charset="0"/>
              </a:defRPr>
            </a:lvl1pPr>
          </a:lstStyle>
          <a:p>
            <a:fld id="{8F7ADAC1-2935-094F-827A-91642B8E6025}" type="datetime1">
              <a:rPr lang="nl-NL" smtClean="0"/>
              <a:t>11-6-2023</a:t>
            </a:fld>
            <a:endParaRPr lang="nl-NL" dirty="0"/>
          </a:p>
        </p:txBody>
      </p:sp>
      <p:sp>
        <p:nvSpPr>
          <p:cNvPr id="10" name="Tijdelijke aanduiding voor dianummer 4">
            <a:extLst>
              <a:ext uri="{FF2B5EF4-FFF2-40B4-BE49-F238E27FC236}">
                <a16:creationId xmlns:a16="http://schemas.microsoft.com/office/drawing/2014/main" id="{4855E040-5886-2A49-9A69-8B6E2E315F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43330" y="4764123"/>
            <a:ext cx="2133600" cy="193338"/>
          </a:xfrm>
          <a:prstGeom prst="rect">
            <a:avLst/>
          </a:prstGeom>
        </p:spPr>
        <p:txBody>
          <a:bodyPr/>
          <a:lstStyle>
            <a:lvl1pPr>
              <a:defRPr sz="800" b="1" i="0">
                <a:solidFill>
                  <a:schemeClr val="tx2"/>
                </a:solidFill>
                <a:latin typeface="Trebuchet MS" panose="020B0703020202090204" pitchFamily="34" charset="0"/>
              </a:defRPr>
            </a:lvl1pPr>
          </a:lstStyle>
          <a:p>
            <a:r>
              <a:rPr lang="nl-NL" dirty="0"/>
              <a:t>pagina </a:t>
            </a:r>
            <a:fld id="{BB0912D3-8DA3-824A-B8DB-2885179B1C2F}" type="slidenum">
              <a:rPr lang="nl-NL" smtClean="0"/>
              <a:pPr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024357558"/>
      </p:ext>
    </p:extLst>
  </p:cSld>
  <p:clrMapOvr>
    <a:masterClrMapping/>
  </p:clrMapOvr>
  <p:transition spd="slow">
    <p:fade thruBlk="1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lide tekst+beeld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Afbeelding 10">
            <a:extLst>
              <a:ext uri="{FF2B5EF4-FFF2-40B4-BE49-F238E27FC236}">
                <a16:creationId xmlns:a16="http://schemas.microsoft.com/office/drawing/2014/main" id="{3D689EA2-C842-8C45-B580-D9EBD7F42E7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990" y="5680"/>
            <a:ext cx="9142019" cy="514238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261256" y="155180"/>
            <a:ext cx="8643257" cy="399865"/>
          </a:xfrm>
        </p:spPr>
        <p:txBody>
          <a:bodyPr/>
          <a:lstStyle>
            <a:lvl1pPr>
              <a:defRPr sz="2800" b="1">
                <a:solidFill>
                  <a:schemeClr val="tx1"/>
                </a:solidFill>
              </a:defRPr>
            </a:lvl1pPr>
          </a:lstStyle>
          <a:p>
            <a:r>
              <a:rPr lang="nl-NL" dirty="0"/>
              <a:t>Titel regel 1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261257" y="1146629"/>
            <a:ext cx="4310744" cy="2763520"/>
          </a:xfrm>
        </p:spPr>
        <p:txBody>
          <a:bodyPr/>
          <a:lstStyle>
            <a:lvl1pPr marL="168275" indent="-168275">
              <a:defRPr sz="1400">
                <a:solidFill>
                  <a:schemeClr val="tx1"/>
                </a:solidFill>
              </a:defRPr>
            </a:lvl1pPr>
            <a:lvl2pPr marL="360363" indent="-182563">
              <a:defRPr sz="1400">
                <a:solidFill>
                  <a:schemeClr val="tx1"/>
                </a:solidFill>
              </a:defRPr>
            </a:lvl2pPr>
            <a:lvl3pPr marL="538163" indent="-177800">
              <a:defRPr sz="1400">
                <a:solidFill>
                  <a:schemeClr val="tx1"/>
                </a:solidFill>
              </a:defRPr>
            </a:lvl3pPr>
            <a:lvl4pPr marL="715963" indent="-177800">
              <a:defRPr sz="1400">
                <a:solidFill>
                  <a:schemeClr val="tx1"/>
                </a:solidFill>
              </a:defRPr>
            </a:lvl4pPr>
            <a:lvl5pPr marL="898525" indent="-182563"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9" name="Tijdelijke aanduiding voor tekst 8"/>
          <p:cNvSpPr>
            <a:spLocks noGrp="1"/>
          </p:cNvSpPr>
          <p:nvPr>
            <p:ph type="body" sz="quarter" idx="13" hasCustomPrompt="1"/>
          </p:nvPr>
        </p:nvSpPr>
        <p:spPr>
          <a:xfrm>
            <a:off x="261938" y="562302"/>
            <a:ext cx="8642542" cy="399143"/>
          </a:xfrm>
        </p:spPr>
        <p:txBody>
          <a:bodyPr/>
          <a:lstStyle>
            <a:lvl1pPr marL="0" indent="0">
              <a:buNone/>
              <a:defRPr sz="2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nl-NL" dirty="0"/>
              <a:t>Titel regel 2</a:t>
            </a:r>
          </a:p>
        </p:txBody>
      </p:sp>
      <p:sp>
        <p:nvSpPr>
          <p:cNvPr id="10" name="Tijdelijke aanduiding voor afbeelding 6">
            <a:extLst>
              <a:ext uri="{FF2B5EF4-FFF2-40B4-BE49-F238E27FC236}">
                <a16:creationId xmlns:a16="http://schemas.microsoft.com/office/drawing/2014/main" id="{BF3B1BDC-108A-A848-81BB-88A4C3EC46D7}"/>
              </a:ext>
            </a:extLst>
          </p:cNvPr>
          <p:cNvSpPr>
            <a:spLocks noGrp="1"/>
          </p:cNvSpPr>
          <p:nvPr>
            <p:ph type="pic" idx="17"/>
          </p:nvPr>
        </p:nvSpPr>
        <p:spPr>
          <a:xfrm>
            <a:off x="4736923" y="1146629"/>
            <a:ext cx="4167558" cy="2763520"/>
          </a:xfr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nl-NL"/>
              <a:t>Klik op het pictogram als u een afbeelding wilt toevoegen</a:t>
            </a:r>
            <a:endParaRPr lang="nl-NL" dirty="0"/>
          </a:p>
        </p:txBody>
      </p:sp>
      <p:sp>
        <p:nvSpPr>
          <p:cNvPr id="12" name="Tijdelijke aanduiding voor datum 3">
            <a:extLst>
              <a:ext uri="{FF2B5EF4-FFF2-40B4-BE49-F238E27FC236}">
                <a16:creationId xmlns:a16="http://schemas.microsoft.com/office/drawing/2014/main" id="{DDE937D0-EF94-FB48-98C2-BF041ACCCD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9273" y="4764123"/>
            <a:ext cx="1074057" cy="193338"/>
          </a:xfrm>
          <a:prstGeom prst="rect">
            <a:avLst/>
          </a:prstGeom>
        </p:spPr>
        <p:txBody>
          <a:bodyPr/>
          <a:lstStyle>
            <a:lvl1pPr>
              <a:defRPr sz="800" b="0" i="0">
                <a:latin typeface="Trebuchet MS" panose="020B0703020202090204" pitchFamily="34" charset="0"/>
              </a:defRPr>
            </a:lvl1pPr>
          </a:lstStyle>
          <a:p>
            <a:fld id="{E4CCD52D-ECBB-AD46-BB90-4942CCE40D03}" type="datetime1">
              <a:rPr lang="nl-NL" smtClean="0"/>
              <a:t>11-6-2023</a:t>
            </a:fld>
            <a:endParaRPr lang="nl-NL" dirty="0"/>
          </a:p>
        </p:txBody>
      </p:sp>
      <p:sp>
        <p:nvSpPr>
          <p:cNvPr id="13" name="Tijdelijke aanduiding voor dianummer 4">
            <a:extLst>
              <a:ext uri="{FF2B5EF4-FFF2-40B4-BE49-F238E27FC236}">
                <a16:creationId xmlns:a16="http://schemas.microsoft.com/office/drawing/2014/main" id="{0B2811A7-A7AB-4A48-A2B6-1A019DC2ED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43330" y="4764123"/>
            <a:ext cx="2133600" cy="193338"/>
          </a:xfrm>
          <a:prstGeom prst="rect">
            <a:avLst/>
          </a:prstGeom>
        </p:spPr>
        <p:txBody>
          <a:bodyPr/>
          <a:lstStyle>
            <a:lvl1pPr>
              <a:defRPr sz="800" b="1" i="0">
                <a:solidFill>
                  <a:schemeClr val="tx2"/>
                </a:solidFill>
                <a:latin typeface="Trebuchet MS" panose="020B0703020202090204" pitchFamily="34" charset="0"/>
              </a:defRPr>
            </a:lvl1pPr>
          </a:lstStyle>
          <a:p>
            <a:r>
              <a:rPr lang="nl-NL" dirty="0"/>
              <a:t>pagina </a:t>
            </a:r>
            <a:fld id="{BB0912D3-8DA3-824A-B8DB-2885179B1C2F}" type="slidenum">
              <a:rPr lang="nl-NL" smtClean="0"/>
              <a:pPr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073693805"/>
      </p:ext>
    </p:extLst>
  </p:cSld>
  <p:clrMapOvr>
    <a:masterClrMapping/>
  </p:clrMapOvr>
  <p:transition spd="slow">
    <p:fade thruBlk="1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lide teks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Afbeelding 11">
            <a:extLst>
              <a:ext uri="{FF2B5EF4-FFF2-40B4-BE49-F238E27FC236}">
                <a16:creationId xmlns:a16="http://schemas.microsoft.com/office/drawing/2014/main" id="{D438E7F4-450A-314B-BAB4-D13EBDCD344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990" y="5680"/>
            <a:ext cx="9142019" cy="514238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261256" y="155180"/>
            <a:ext cx="8643257" cy="399865"/>
          </a:xfrm>
        </p:spPr>
        <p:txBody>
          <a:bodyPr/>
          <a:lstStyle>
            <a:lvl1pPr>
              <a:defRPr sz="2800" b="1">
                <a:solidFill>
                  <a:schemeClr val="tx1"/>
                </a:solidFill>
              </a:defRPr>
            </a:lvl1pPr>
          </a:lstStyle>
          <a:p>
            <a:r>
              <a:rPr lang="nl-NL" dirty="0"/>
              <a:t>Titel regel 1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261256" y="3081934"/>
            <a:ext cx="8643257" cy="1063346"/>
          </a:xfrm>
        </p:spPr>
        <p:txBody>
          <a:bodyPr/>
          <a:lstStyle>
            <a:lvl1pPr marL="168275" indent="-168275">
              <a:defRPr sz="1400">
                <a:solidFill>
                  <a:schemeClr val="tx1"/>
                </a:solidFill>
              </a:defRPr>
            </a:lvl1pPr>
            <a:lvl2pPr marL="360363" indent="-182563">
              <a:defRPr sz="1400">
                <a:solidFill>
                  <a:schemeClr val="tx1"/>
                </a:solidFill>
              </a:defRPr>
            </a:lvl2pPr>
            <a:lvl3pPr marL="538163" indent="-177800">
              <a:defRPr sz="1400">
                <a:solidFill>
                  <a:schemeClr val="tx1"/>
                </a:solidFill>
              </a:defRPr>
            </a:lvl3pPr>
            <a:lvl4pPr marL="715963" indent="-177800">
              <a:defRPr sz="1400">
                <a:solidFill>
                  <a:schemeClr val="tx1"/>
                </a:solidFill>
              </a:defRPr>
            </a:lvl4pPr>
            <a:lvl5pPr marL="898525" indent="-182563"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</p:txBody>
      </p:sp>
      <p:sp>
        <p:nvSpPr>
          <p:cNvPr id="9" name="Tijdelijke aanduiding voor tekst 8"/>
          <p:cNvSpPr>
            <a:spLocks noGrp="1"/>
          </p:cNvSpPr>
          <p:nvPr>
            <p:ph type="body" sz="quarter" idx="13" hasCustomPrompt="1"/>
          </p:nvPr>
        </p:nvSpPr>
        <p:spPr>
          <a:xfrm>
            <a:off x="261938" y="562302"/>
            <a:ext cx="8642542" cy="399143"/>
          </a:xfrm>
        </p:spPr>
        <p:txBody>
          <a:bodyPr/>
          <a:lstStyle>
            <a:lvl1pPr marL="0" indent="0">
              <a:buNone/>
              <a:defRPr sz="2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nl-NL" dirty="0"/>
              <a:t>Titel regel 2</a:t>
            </a:r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9B862395-9638-CD4C-BC61-D7566D1C34E1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278673" y="1219200"/>
            <a:ext cx="8643257" cy="697561"/>
          </a:xfrm>
        </p:spPr>
        <p:txBody>
          <a:bodyPr/>
          <a:lstStyle>
            <a:lvl1pPr marL="0" indent="0">
              <a:buNone/>
              <a:defRPr lang="nl-NL" sz="1400" b="1" i="0" smtClean="0">
                <a:solidFill>
                  <a:schemeClr val="tx1"/>
                </a:solidFill>
                <a:effectLst/>
                <a:latin typeface="Trebuchet MS" panose="020B0703020202090204" pitchFamily="34" charset="0"/>
              </a:defRPr>
            </a:lvl1pPr>
            <a:lvl2pPr marL="360363" indent="-182563">
              <a:defRPr sz="1400">
                <a:solidFill>
                  <a:schemeClr val="tx1"/>
                </a:solidFill>
              </a:defRPr>
            </a:lvl2pPr>
            <a:lvl3pPr marL="538163" indent="-177800">
              <a:defRPr sz="1400">
                <a:solidFill>
                  <a:schemeClr val="tx1"/>
                </a:solidFill>
              </a:defRPr>
            </a:lvl3pPr>
            <a:lvl4pPr marL="715963" indent="-177800">
              <a:defRPr sz="1400">
                <a:solidFill>
                  <a:schemeClr val="tx1"/>
                </a:solidFill>
              </a:defRPr>
            </a:lvl4pPr>
            <a:lvl5pPr marL="898525" indent="-182563"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nl-NL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Introtekst</a:t>
            </a:r>
            <a:endParaRPr lang="nl-NL" dirty="0"/>
          </a:p>
        </p:txBody>
      </p:sp>
      <p:sp>
        <p:nvSpPr>
          <p:cNvPr id="10" name="Tijdelijke aanduiding voor inhoud 2">
            <a:extLst>
              <a:ext uri="{FF2B5EF4-FFF2-40B4-BE49-F238E27FC236}">
                <a16:creationId xmlns:a16="http://schemas.microsoft.com/office/drawing/2014/main" id="{13D3E928-6AF8-FC44-8605-61F7CE303357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278673" y="2131947"/>
            <a:ext cx="8643257" cy="192464"/>
          </a:xfrm>
        </p:spPr>
        <p:txBody>
          <a:bodyPr/>
          <a:lstStyle>
            <a:lvl1pPr marL="0" indent="0">
              <a:buFontTx/>
              <a:buNone/>
              <a:defRPr lang="nl-NL" sz="1400" b="1" i="0" smtClean="0">
                <a:solidFill>
                  <a:schemeClr val="tx2"/>
                </a:solidFill>
                <a:effectLst/>
                <a:latin typeface="Trebuchet MS" panose="020B0703020202090204" pitchFamily="34" charset="0"/>
              </a:defRPr>
            </a:lvl1pPr>
            <a:lvl2pPr marL="360363" indent="-182563">
              <a:defRPr sz="1400">
                <a:solidFill>
                  <a:schemeClr val="tx1"/>
                </a:solidFill>
              </a:defRPr>
            </a:lvl2pPr>
            <a:lvl3pPr marL="538163" indent="-177800">
              <a:defRPr sz="1400">
                <a:solidFill>
                  <a:schemeClr val="tx1"/>
                </a:solidFill>
              </a:defRPr>
            </a:lvl3pPr>
            <a:lvl4pPr marL="715963" indent="-177800">
              <a:defRPr sz="1400">
                <a:solidFill>
                  <a:schemeClr val="tx1"/>
                </a:solidFill>
              </a:defRPr>
            </a:lvl4pPr>
            <a:lvl5pPr marL="898525" indent="-182563"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nl-NL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Koptekst</a:t>
            </a:r>
            <a:endParaRPr lang="nl-NL" dirty="0"/>
          </a:p>
        </p:txBody>
      </p:sp>
      <p:sp>
        <p:nvSpPr>
          <p:cNvPr id="11" name="Tijdelijke aanduiding voor inhoud 2">
            <a:extLst>
              <a:ext uri="{FF2B5EF4-FFF2-40B4-BE49-F238E27FC236}">
                <a16:creationId xmlns:a16="http://schemas.microsoft.com/office/drawing/2014/main" id="{1A82AA84-1408-214A-9254-F1A04FD4FBBB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278673" y="2420082"/>
            <a:ext cx="8643257" cy="485377"/>
          </a:xfrm>
        </p:spPr>
        <p:txBody>
          <a:bodyPr/>
          <a:lstStyle>
            <a:lvl1pPr marL="0" indent="0">
              <a:buNone/>
              <a:defRPr sz="1400" b="0" i="0">
                <a:solidFill>
                  <a:schemeClr val="tx1"/>
                </a:solidFill>
                <a:latin typeface="Trebuchet MS" panose="020B0703020202090204" pitchFamily="34" charset="0"/>
              </a:defRPr>
            </a:lvl1pPr>
            <a:lvl2pPr marL="360363" indent="-182563">
              <a:defRPr sz="1400">
                <a:solidFill>
                  <a:schemeClr val="tx1"/>
                </a:solidFill>
              </a:defRPr>
            </a:lvl2pPr>
            <a:lvl3pPr marL="538163" indent="-177800">
              <a:defRPr sz="1400">
                <a:solidFill>
                  <a:schemeClr val="tx1"/>
                </a:solidFill>
              </a:defRPr>
            </a:lvl3pPr>
            <a:lvl4pPr marL="715963" indent="-177800">
              <a:defRPr sz="1400">
                <a:solidFill>
                  <a:schemeClr val="tx1"/>
                </a:solidFill>
              </a:defRPr>
            </a:lvl4pPr>
            <a:lvl5pPr marL="898525" indent="-182563"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nl-NL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Bodytekst</a:t>
            </a:r>
            <a:endParaRPr lang="nl-NL" dirty="0"/>
          </a:p>
        </p:txBody>
      </p:sp>
      <p:sp>
        <p:nvSpPr>
          <p:cNvPr id="13" name="Tijdelijke aanduiding voor datum 3">
            <a:extLst>
              <a:ext uri="{FF2B5EF4-FFF2-40B4-BE49-F238E27FC236}">
                <a16:creationId xmlns:a16="http://schemas.microsoft.com/office/drawing/2014/main" id="{740E5C8D-64A3-F749-B6B6-592F8817980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9273" y="4764123"/>
            <a:ext cx="1074057" cy="193338"/>
          </a:xfrm>
          <a:prstGeom prst="rect">
            <a:avLst/>
          </a:prstGeom>
        </p:spPr>
        <p:txBody>
          <a:bodyPr/>
          <a:lstStyle>
            <a:lvl1pPr>
              <a:defRPr sz="800" b="0" i="0">
                <a:latin typeface="Trebuchet MS" panose="020B0703020202090204" pitchFamily="34" charset="0"/>
              </a:defRPr>
            </a:lvl1pPr>
          </a:lstStyle>
          <a:p>
            <a:fld id="{D769CB09-CC7C-2C48-9F81-D7AE7284355A}" type="datetime1">
              <a:rPr lang="nl-NL" smtClean="0"/>
              <a:t>11-6-2023</a:t>
            </a:fld>
            <a:endParaRPr lang="nl-NL" dirty="0"/>
          </a:p>
        </p:txBody>
      </p:sp>
      <p:sp>
        <p:nvSpPr>
          <p:cNvPr id="14" name="Tijdelijke aanduiding voor dianummer 4">
            <a:extLst>
              <a:ext uri="{FF2B5EF4-FFF2-40B4-BE49-F238E27FC236}">
                <a16:creationId xmlns:a16="http://schemas.microsoft.com/office/drawing/2014/main" id="{5442E413-55CF-DA48-8BDC-A645C5A990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43330" y="4764123"/>
            <a:ext cx="2133600" cy="193338"/>
          </a:xfrm>
          <a:prstGeom prst="rect">
            <a:avLst/>
          </a:prstGeom>
        </p:spPr>
        <p:txBody>
          <a:bodyPr/>
          <a:lstStyle>
            <a:lvl1pPr>
              <a:defRPr sz="800" b="1" i="0">
                <a:solidFill>
                  <a:schemeClr val="tx2"/>
                </a:solidFill>
                <a:latin typeface="Trebuchet MS" panose="020B0703020202090204" pitchFamily="34" charset="0"/>
              </a:defRPr>
            </a:lvl1pPr>
          </a:lstStyle>
          <a:p>
            <a:r>
              <a:rPr lang="nl-NL" dirty="0"/>
              <a:t>pagina </a:t>
            </a:r>
            <a:fld id="{BB0912D3-8DA3-824A-B8DB-2885179B1C2F}" type="slidenum">
              <a:rPr lang="nl-NL" smtClean="0"/>
              <a:pPr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328311463"/>
      </p:ext>
    </p:extLst>
  </p:cSld>
  <p:clrMapOvr>
    <a:masterClrMapping/>
  </p:clrMapOvr>
  <p:transition spd="slow">
    <p:fade thruBlk="1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lide tekst+beeld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Afbeelding 12">
            <a:extLst>
              <a:ext uri="{FF2B5EF4-FFF2-40B4-BE49-F238E27FC236}">
                <a16:creationId xmlns:a16="http://schemas.microsoft.com/office/drawing/2014/main" id="{1DFB25A4-4F47-9C45-8672-8A14700EAC8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990" y="5680"/>
            <a:ext cx="9142019" cy="514238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261256" y="155180"/>
            <a:ext cx="8643257" cy="399865"/>
          </a:xfrm>
        </p:spPr>
        <p:txBody>
          <a:bodyPr/>
          <a:lstStyle>
            <a:lvl1pPr>
              <a:defRPr sz="2800" b="1">
                <a:solidFill>
                  <a:schemeClr val="tx1"/>
                </a:solidFill>
              </a:defRPr>
            </a:lvl1pPr>
          </a:lstStyle>
          <a:p>
            <a:r>
              <a:rPr lang="nl-NL" dirty="0"/>
              <a:t>Titel regel 1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261256" y="3081934"/>
            <a:ext cx="4998720" cy="906592"/>
          </a:xfrm>
        </p:spPr>
        <p:txBody>
          <a:bodyPr/>
          <a:lstStyle>
            <a:lvl1pPr marL="168275" indent="-168275">
              <a:defRPr sz="1400">
                <a:solidFill>
                  <a:schemeClr val="tx1"/>
                </a:solidFill>
              </a:defRPr>
            </a:lvl1pPr>
            <a:lvl2pPr marL="360363" indent="-182563">
              <a:defRPr sz="1400">
                <a:solidFill>
                  <a:schemeClr val="tx1"/>
                </a:solidFill>
              </a:defRPr>
            </a:lvl2pPr>
            <a:lvl3pPr marL="538163" indent="-177800">
              <a:defRPr sz="1400">
                <a:solidFill>
                  <a:schemeClr val="tx1"/>
                </a:solidFill>
              </a:defRPr>
            </a:lvl3pPr>
            <a:lvl4pPr marL="715963" indent="-177800">
              <a:defRPr sz="1400">
                <a:solidFill>
                  <a:schemeClr val="tx1"/>
                </a:solidFill>
              </a:defRPr>
            </a:lvl4pPr>
            <a:lvl5pPr marL="898525" indent="-182563"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</p:txBody>
      </p:sp>
      <p:sp>
        <p:nvSpPr>
          <p:cNvPr id="9" name="Tijdelijke aanduiding voor tekst 8"/>
          <p:cNvSpPr>
            <a:spLocks noGrp="1"/>
          </p:cNvSpPr>
          <p:nvPr>
            <p:ph type="body" sz="quarter" idx="13" hasCustomPrompt="1"/>
          </p:nvPr>
        </p:nvSpPr>
        <p:spPr>
          <a:xfrm>
            <a:off x="261938" y="562302"/>
            <a:ext cx="8642542" cy="399143"/>
          </a:xfrm>
        </p:spPr>
        <p:txBody>
          <a:bodyPr/>
          <a:lstStyle>
            <a:lvl1pPr marL="0" indent="0">
              <a:buNone/>
              <a:defRPr sz="2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nl-NL" dirty="0"/>
              <a:t>Titel regel 2</a:t>
            </a:r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9B862395-9638-CD4C-BC61-D7566D1C34E1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278673" y="1219200"/>
            <a:ext cx="8642542" cy="697561"/>
          </a:xfrm>
        </p:spPr>
        <p:txBody>
          <a:bodyPr/>
          <a:lstStyle>
            <a:lvl1pPr marL="0" indent="0">
              <a:buNone/>
              <a:defRPr lang="nl-NL" sz="1400" b="1" i="0" smtClean="0">
                <a:solidFill>
                  <a:schemeClr val="tx1"/>
                </a:solidFill>
                <a:effectLst/>
                <a:latin typeface="Trebuchet MS" panose="020B0703020202090204" pitchFamily="34" charset="0"/>
              </a:defRPr>
            </a:lvl1pPr>
            <a:lvl2pPr marL="360363" indent="-182563">
              <a:defRPr sz="1400">
                <a:solidFill>
                  <a:schemeClr val="tx1"/>
                </a:solidFill>
              </a:defRPr>
            </a:lvl2pPr>
            <a:lvl3pPr marL="538163" indent="-177800">
              <a:defRPr sz="1400">
                <a:solidFill>
                  <a:schemeClr val="tx1"/>
                </a:solidFill>
              </a:defRPr>
            </a:lvl3pPr>
            <a:lvl4pPr marL="715963" indent="-177800">
              <a:defRPr sz="1400">
                <a:solidFill>
                  <a:schemeClr val="tx1"/>
                </a:solidFill>
              </a:defRPr>
            </a:lvl4pPr>
            <a:lvl5pPr marL="898525" indent="-182563"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nl-NL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Introtekst</a:t>
            </a:r>
            <a:endParaRPr lang="nl-NL" dirty="0"/>
          </a:p>
        </p:txBody>
      </p:sp>
      <p:sp>
        <p:nvSpPr>
          <p:cNvPr id="10" name="Tijdelijke aanduiding voor inhoud 2">
            <a:extLst>
              <a:ext uri="{FF2B5EF4-FFF2-40B4-BE49-F238E27FC236}">
                <a16:creationId xmlns:a16="http://schemas.microsoft.com/office/drawing/2014/main" id="{13D3E928-6AF8-FC44-8605-61F7CE303357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278673" y="2134052"/>
            <a:ext cx="4981304" cy="215987"/>
          </a:xfrm>
        </p:spPr>
        <p:txBody>
          <a:bodyPr/>
          <a:lstStyle>
            <a:lvl1pPr marL="0" indent="0">
              <a:buFontTx/>
              <a:buNone/>
              <a:defRPr lang="nl-NL" sz="1400" b="1" i="0" smtClean="0">
                <a:solidFill>
                  <a:schemeClr val="tx2"/>
                </a:solidFill>
                <a:effectLst/>
                <a:latin typeface="Trebuchet MS" panose="020B0603020202020204" pitchFamily="34" charset="0"/>
              </a:defRPr>
            </a:lvl1pPr>
            <a:lvl2pPr marL="360363" indent="-182563">
              <a:defRPr sz="1400">
                <a:solidFill>
                  <a:schemeClr val="tx1"/>
                </a:solidFill>
              </a:defRPr>
            </a:lvl2pPr>
            <a:lvl3pPr marL="538163" indent="-177800">
              <a:defRPr sz="1400">
                <a:solidFill>
                  <a:schemeClr val="tx1"/>
                </a:solidFill>
              </a:defRPr>
            </a:lvl3pPr>
            <a:lvl4pPr marL="715963" indent="-177800">
              <a:defRPr sz="1400">
                <a:solidFill>
                  <a:schemeClr val="tx1"/>
                </a:solidFill>
              </a:defRPr>
            </a:lvl4pPr>
            <a:lvl5pPr marL="898525" indent="-182563"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nl-NL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Koptekst</a:t>
            </a:r>
            <a:endParaRPr lang="nl-NL" dirty="0"/>
          </a:p>
        </p:txBody>
      </p:sp>
      <p:sp>
        <p:nvSpPr>
          <p:cNvPr id="11" name="Tijdelijke aanduiding voor inhoud 2">
            <a:extLst>
              <a:ext uri="{FF2B5EF4-FFF2-40B4-BE49-F238E27FC236}">
                <a16:creationId xmlns:a16="http://schemas.microsoft.com/office/drawing/2014/main" id="{1A82AA84-1408-214A-9254-F1A04FD4FBBB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278673" y="2420082"/>
            <a:ext cx="4981304" cy="485377"/>
          </a:xfrm>
        </p:spPr>
        <p:txBody>
          <a:bodyPr/>
          <a:lstStyle>
            <a:lvl1pPr marL="0" indent="0">
              <a:buNone/>
              <a:defRPr sz="1400" b="0" i="0">
                <a:solidFill>
                  <a:schemeClr val="tx1"/>
                </a:solidFill>
                <a:latin typeface="Trebuchet MS" panose="020B0703020202090204" pitchFamily="34" charset="0"/>
              </a:defRPr>
            </a:lvl1pPr>
            <a:lvl2pPr marL="360363" indent="-182563">
              <a:defRPr sz="1400">
                <a:solidFill>
                  <a:schemeClr val="tx1"/>
                </a:solidFill>
              </a:defRPr>
            </a:lvl2pPr>
            <a:lvl3pPr marL="538163" indent="-177800">
              <a:defRPr sz="1400">
                <a:solidFill>
                  <a:schemeClr val="tx1"/>
                </a:solidFill>
              </a:defRPr>
            </a:lvl3pPr>
            <a:lvl4pPr marL="715963" indent="-177800">
              <a:defRPr sz="1400">
                <a:solidFill>
                  <a:schemeClr val="tx1"/>
                </a:solidFill>
              </a:defRPr>
            </a:lvl4pPr>
            <a:lvl5pPr marL="898525" indent="-182563"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nl-NL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Bodytekst</a:t>
            </a:r>
            <a:endParaRPr lang="nl-NL" dirty="0"/>
          </a:p>
        </p:txBody>
      </p:sp>
      <p:sp>
        <p:nvSpPr>
          <p:cNvPr id="12" name="Tijdelijke aanduiding voor afbeelding 6">
            <a:extLst>
              <a:ext uri="{FF2B5EF4-FFF2-40B4-BE49-F238E27FC236}">
                <a16:creationId xmlns:a16="http://schemas.microsoft.com/office/drawing/2014/main" id="{B0119896-C701-7447-96A4-A7D72C1C05CF}"/>
              </a:ext>
            </a:extLst>
          </p:cNvPr>
          <p:cNvSpPr>
            <a:spLocks noGrp="1"/>
          </p:cNvSpPr>
          <p:nvPr>
            <p:ph type="pic" idx="17"/>
          </p:nvPr>
        </p:nvSpPr>
        <p:spPr>
          <a:xfrm>
            <a:off x="5416731" y="2126619"/>
            <a:ext cx="3504484" cy="1861907"/>
          </a:xfr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nl-NL"/>
              <a:t>Klik op het pictogram als u een afbeelding wilt toevoegen</a:t>
            </a:r>
            <a:endParaRPr lang="nl-NL" dirty="0"/>
          </a:p>
        </p:txBody>
      </p:sp>
      <p:sp>
        <p:nvSpPr>
          <p:cNvPr id="14" name="Tijdelijke aanduiding voor datum 3">
            <a:extLst>
              <a:ext uri="{FF2B5EF4-FFF2-40B4-BE49-F238E27FC236}">
                <a16:creationId xmlns:a16="http://schemas.microsoft.com/office/drawing/2014/main" id="{D27F1DAB-6C76-D947-AA6D-334B8ED93D4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9273" y="4764123"/>
            <a:ext cx="1074057" cy="193338"/>
          </a:xfrm>
          <a:prstGeom prst="rect">
            <a:avLst/>
          </a:prstGeom>
        </p:spPr>
        <p:txBody>
          <a:bodyPr/>
          <a:lstStyle>
            <a:lvl1pPr>
              <a:defRPr sz="800" b="0" i="0">
                <a:latin typeface="Trebuchet MS" panose="020B0703020202090204" pitchFamily="34" charset="0"/>
              </a:defRPr>
            </a:lvl1pPr>
          </a:lstStyle>
          <a:p>
            <a:fld id="{66E604F2-DF00-E342-9ECF-DE1CE7EF2464}" type="datetime1">
              <a:rPr lang="nl-NL" smtClean="0"/>
              <a:t>11-6-2023</a:t>
            </a:fld>
            <a:endParaRPr lang="nl-NL" dirty="0"/>
          </a:p>
        </p:txBody>
      </p:sp>
      <p:sp>
        <p:nvSpPr>
          <p:cNvPr id="15" name="Tijdelijke aanduiding voor dianummer 4">
            <a:extLst>
              <a:ext uri="{FF2B5EF4-FFF2-40B4-BE49-F238E27FC236}">
                <a16:creationId xmlns:a16="http://schemas.microsoft.com/office/drawing/2014/main" id="{FFD0C528-A6F2-5A42-9354-ECC96784AE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43330" y="4764123"/>
            <a:ext cx="2133600" cy="193338"/>
          </a:xfrm>
          <a:prstGeom prst="rect">
            <a:avLst/>
          </a:prstGeom>
        </p:spPr>
        <p:txBody>
          <a:bodyPr/>
          <a:lstStyle>
            <a:lvl1pPr>
              <a:defRPr sz="800" b="1" i="0">
                <a:solidFill>
                  <a:schemeClr val="tx2"/>
                </a:solidFill>
                <a:latin typeface="Trebuchet MS" panose="020B0703020202090204" pitchFamily="34" charset="0"/>
              </a:defRPr>
            </a:lvl1pPr>
          </a:lstStyle>
          <a:p>
            <a:r>
              <a:rPr lang="nl-NL" dirty="0"/>
              <a:t>pagina </a:t>
            </a:r>
            <a:fld id="{BB0912D3-8DA3-824A-B8DB-2885179B1C2F}" type="slidenum">
              <a:rPr lang="nl-NL" smtClean="0"/>
              <a:pPr/>
              <a:t>‹nr.›</a:t>
            </a:fld>
            <a:endParaRPr lang="nl-NL" dirty="0"/>
          </a:p>
        </p:txBody>
      </p:sp>
      <p:pic>
        <p:nvPicPr>
          <p:cNvPr id="16" name="Afbeelding 15">
            <a:extLst>
              <a:ext uri="{FF2B5EF4-FFF2-40B4-BE49-F238E27FC236}">
                <a16:creationId xmlns:a16="http://schemas.microsoft.com/office/drawing/2014/main" id="{3CD91492-1D9F-4F42-A74A-A362B87C4E2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990" y="1114"/>
            <a:ext cx="9142019" cy="5142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62430"/>
      </p:ext>
    </p:extLst>
  </p:cSld>
  <p:clrMapOvr>
    <a:masterClrMapping/>
  </p:clrMapOvr>
  <p:transition spd="slow">
    <p:fade thruBlk="1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image" Target="../media/image1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</p:spTree>
    <p:extLst>
      <p:ext uri="{BB962C8B-B14F-4D97-AF65-F5344CB8AC3E}">
        <p14:creationId xmlns:p14="http://schemas.microsoft.com/office/powerpoint/2010/main" val="5992453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49" r:id="rId2"/>
    <p:sldLayoutId id="2147483662" r:id="rId3"/>
    <p:sldLayoutId id="2147483663" r:id="rId4"/>
    <p:sldLayoutId id="2147483660" r:id="rId5"/>
    <p:sldLayoutId id="2147483656" r:id="rId6"/>
    <p:sldLayoutId id="2147483657" r:id="rId7"/>
    <p:sldLayoutId id="2147483652" r:id="rId8"/>
    <p:sldLayoutId id="2147483658" r:id="rId9"/>
    <p:sldLayoutId id="2147483650" r:id="rId10"/>
    <p:sldLayoutId id="2147483653" r:id="rId11"/>
    <p:sldLayoutId id="2147483665" r:id="rId12"/>
    <p:sldLayoutId id="2147483666" r:id="rId13"/>
    <p:sldLayoutId id="2147483667" r:id="rId14"/>
    <p:sldLayoutId id="2147483668" r:id="rId15"/>
    <p:sldLayoutId id="2147483669" r:id="rId16"/>
  </p:sldLayoutIdLst>
  <p:transition spd="slow">
    <p:fade thruBlk="1"/>
  </p:transition>
  <p:hf sldNum="0" hdr="0" ftr="0"/>
  <p:txStyles>
    <p:titleStyle>
      <a:lvl1pPr algn="l" defTabSz="457200" rtl="0" eaLnBrk="1" latinLnBrk="0" hangingPunct="1">
        <a:spcBef>
          <a:spcPct val="0"/>
        </a:spcBef>
        <a:buNone/>
        <a:defRPr sz="3000" kern="1200">
          <a:solidFill>
            <a:schemeClr val="tx1"/>
          </a:solidFill>
          <a:latin typeface="Trebuchet MS"/>
          <a:ea typeface="+mj-ea"/>
          <a:cs typeface="Trebuchet M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/>
          </a:solidFill>
          <a:latin typeface="Trebuchet MS"/>
          <a:ea typeface="+mn-ea"/>
          <a:cs typeface="Trebuchet M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1600" kern="1200">
          <a:solidFill>
            <a:schemeClr val="tx1"/>
          </a:solidFill>
          <a:latin typeface="Trebuchet MS"/>
          <a:ea typeface="+mn-ea"/>
          <a:cs typeface="Trebuchet M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/>
          </a:solidFill>
          <a:latin typeface="Trebuchet MS"/>
          <a:ea typeface="+mn-ea"/>
          <a:cs typeface="Trebuchet M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600" kern="1200">
          <a:solidFill>
            <a:schemeClr val="tx1"/>
          </a:solidFill>
          <a:latin typeface="Trebuchet MS"/>
          <a:ea typeface="+mn-ea"/>
          <a:cs typeface="Trebuchet M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Trebuchet MS"/>
          <a:ea typeface="+mn-ea"/>
          <a:cs typeface="Trebuchet M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 bwMode="auto">
          <a:xfrm>
            <a:off x="304800" y="400050"/>
            <a:ext cx="8839200" cy="685800"/>
          </a:xfrm>
          <a:prstGeom prst="rect">
            <a:avLst/>
          </a:prstGeom>
          <a:solidFill>
            <a:schemeClr val="bg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r>
              <a:rPr lang="en-US" sz="1350"/>
              <a:t> </a:t>
            </a: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762000" y="457200"/>
            <a:ext cx="7772400" cy="6060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9144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l-NL" dirty="0"/>
              <a:t>Klik om het opmaakprofiel te bewerken 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62000" y="1200151"/>
            <a:ext cx="7772400" cy="3394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9144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l-NL"/>
              <a:t>Klik om de opmaakprofielen van de modeltekst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12390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62000" y="4683919"/>
            <a:ext cx="2133600" cy="357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91440" bIns="0" numCol="1" anchor="t" anchorCtr="0" compatLnSpc="1">
            <a:prstTxWarp prst="textNoShape">
              <a:avLst/>
            </a:prstTxWarp>
          </a:bodyPr>
          <a:lstStyle>
            <a:lvl1pPr>
              <a:defRPr sz="1050"/>
            </a:lvl1pPr>
          </a:lstStyle>
          <a:p>
            <a:fld id="{60F5A243-AA6F-4EB0-8065-8D18A291ED57}" type="datetime1">
              <a:rPr lang="nl-NL" smtClean="0"/>
              <a:t>11-6-2023</a:t>
            </a:fld>
            <a:endParaRPr lang="nl-NL"/>
          </a:p>
        </p:txBody>
      </p:sp>
      <p:sp>
        <p:nvSpPr>
          <p:cNvPr id="12390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200400" y="4683919"/>
            <a:ext cx="2895600" cy="357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91440" bIns="0" numCol="1" anchor="t" anchorCtr="0" compatLnSpc="1">
            <a:prstTxWarp prst="textNoShape">
              <a:avLst/>
            </a:prstTxWarp>
          </a:bodyPr>
          <a:lstStyle>
            <a:lvl1pPr algn="ctr">
              <a:defRPr sz="1050"/>
            </a:lvl1pPr>
          </a:lstStyle>
          <a:p>
            <a:endParaRPr lang="nl-NL"/>
          </a:p>
        </p:txBody>
      </p:sp>
      <p:sp>
        <p:nvSpPr>
          <p:cNvPr id="12391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400800" y="4683919"/>
            <a:ext cx="2133600" cy="357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defRPr sz="1050"/>
            </a:lvl1pPr>
          </a:lstStyle>
          <a:p>
            <a:fld id="{81BAB193-0EFB-43F4-A121-054C7886C1ED}" type="slidenum">
              <a:rPr lang="nl-NL"/>
              <a:pPr/>
              <a:t>‹nr.›</a:t>
            </a:fld>
            <a:endParaRPr lang="nl-NL"/>
          </a:p>
        </p:txBody>
      </p:sp>
      <p:sp>
        <p:nvSpPr>
          <p:cNvPr id="7" name="Right Triangle 6"/>
          <p:cNvSpPr/>
          <p:nvPr/>
        </p:nvSpPr>
        <p:spPr bwMode="auto">
          <a:xfrm rot="16200000">
            <a:off x="38100" y="-38100"/>
            <a:ext cx="228600" cy="304800"/>
          </a:xfrm>
          <a:prstGeom prst="rtTriangle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r>
              <a:rPr lang="en-US" sz="1350"/>
              <a:t> </a:t>
            </a:r>
          </a:p>
        </p:txBody>
      </p:sp>
      <p:sp>
        <p:nvSpPr>
          <p:cNvPr id="8" name="Right Triangle 7"/>
          <p:cNvSpPr/>
          <p:nvPr/>
        </p:nvSpPr>
        <p:spPr bwMode="auto">
          <a:xfrm rot="5400000">
            <a:off x="38100" y="-38100"/>
            <a:ext cx="228600" cy="304800"/>
          </a:xfrm>
          <a:prstGeom prst="rtTriangle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 sz="1350"/>
          </a:p>
        </p:txBody>
      </p:sp>
      <p:sp>
        <p:nvSpPr>
          <p:cNvPr id="9" name="Rectangle 8"/>
          <p:cNvSpPr/>
          <p:nvPr/>
        </p:nvSpPr>
        <p:spPr bwMode="auto">
          <a:xfrm>
            <a:off x="0" y="228600"/>
            <a:ext cx="304800" cy="4914900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r>
              <a:rPr lang="en-US" sz="1350"/>
              <a:t> </a:t>
            </a:r>
          </a:p>
        </p:txBody>
      </p:sp>
      <p:sp>
        <p:nvSpPr>
          <p:cNvPr id="10" name="Right Triangle 9"/>
          <p:cNvSpPr/>
          <p:nvPr/>
        </p:nvSpPr>
        <p:spPr bwMode="auto">
          <a:xfrm rot="5400000">
            <a:off x="8877300" y="4876800"/>
            <a:ext cx="228600" cy="304800"/>
          </a:xfrm>
          <a:prstGeom prst="rtTriangle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 sz="1350"/>
          </a:p>
        </p:txBody>
      </p:sp>
      <p:sp>
        <p:nvSpPr>
          <p:cNvPr id="11" name="Right Triangle 10"/>
          <p:cNvSpPr/>
          <p:nvPr/>
        </p:nvSpPr>
        <p:spPr bwMode="auto">
          <a:xfrm rot="16200000">
            <a:off x="8877300" y="4876800"/>
            <a:ext cx="228600" cy="304800"/>
          </a:xfrm>
          <a:prstGeom prst="rtTriangle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 sz="1350"/>
          </a:p>
        </p:txBody>
      </p:sp>
      <p:sp>
        <p:nvSpPr>
          <p:cNvPr id="12" name="Rectangle 11"/>
          <p:cNvSpPr/>
          <p:nvPr/>
        </p:nvSpPr>
        <p:spPr bwMode="auto">
          <a:xfrm>
            <a:off x="0" y="4914900"/>
            <a:ext cx="8839200" cy="228600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r>
              <a:rPr lang="en-US" sz="1350"/>
              <a:t> </a:t>
            </a:r>
          </a:p>
        </p:txBody>
      </p:sp>
      <p:pic>
        <p:nvPicPr>
          <p:cNvPr id="1038" name="Picture 17" descr="Prodemos woordbeeld + ondertitel groot links.jpg"/>
          <p:cNvPicPr>
            <a:picLocks noChangeAspect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4648201" y="114300"/>
            <a:ext cx="3889375" cy="1595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798397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</p:sldLayoutIdLst>
  <p:transition advClick="0" advTm="7000"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800" b="1">
          <a:solidFill>
            <a:schemeClr val="bg1"/>
          </a:solidFill>
          <a:latin typeface="Verdana"/>
          <a:ea typeface="ＭＳ Ｐゴシック" pitchFamily="-110" charset="-128"/>
          <a:cs typeface="Verdana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800" b="1">
          <a:solidFill>
            <a:srgbClr val="AA007F"/>
          </a:solidFill>
          <a:latin typeface="Verdana" pitchFamily="-110" charset="0"/>
          <a:ea typeface="ＭＳ Ｐゴシック" pitchFamily="-110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800" b="1">
          <a:solidFill>
            <a:srgbClr val="AA007F"/>
          </a:solidFill>
          <a:latin typeface="Verdana" pitchFamily="-110" charset="0"/>
          <a:ea typeface="ＭＳ Ｐゴシック" pitchFamily="-110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800" b="1">
          <a:solidFill>
            <a:srgbClr val="AA007F"/>
          </a:solidFill>
          <a:latin typeface="Verdana" pitchFamily="-110" charset="0"/>
          <a:ea typeface="ＭＳ Ｐゴシック" pitchFamily="-110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800" b="1">
          <a:solidFill>
            <a:srgbClr val="AA007F"/>
          </a:solidFill>
          <a:latin typeface="Verdana" pitchFamily="-110" charset="0"/>
          <a:ea typeface="ＭＳ Ｐゴシック" pitchFamily="-110" charset="-128"/>
        </a:defRPr>
      </a:lvl5pPr>
      <a:lvl6pPr marL="342900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</a:defRPr>
      </a:lvl6pPr>
      <a:lvl7pPr marL="685800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</a:defRPr>
      </a:lvl7pPr>
      <a:lvl8pPr marL="1028700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</a:defRPr>
      </a:lvl8pPr>
      <a:lvl9pPr marL="1371600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</a:defRPr>
      </a:lvl9pPr>
    </p:titleStyle>
    <p:bodyStyle>
      <a:lvl1pPr marL="266700" indent="-2667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1800">
          <a:solidFill>
            <a:schemeClr val="tx1"/>
          </a:solidFill>
          <a:latin typeface="Verdana"/>
          <a:ea typeface="ＭＳ Ｐゴシック" pitchFamily="-110" charset="-128"/>
          <a:cs typeface="Verdana"/>
        </a:defRPr>
      </a:lvl1pPr>
      <a:lvl2pPr marL="540544" indent="-273844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1500">
          <a:solidFill>
            <a:schemeClr val="tx1"/>
          </a:solidFill>
          <a:latin typeface="Verdana"/>
          <a:ea typeface="ＭＳ Ｐゴシック" pitchFamily="-110" charset="-128"/>
          <a:cs typeface="Verdana"/>
        </a:defRPr>
      </a:lvl2pPr>
      <a:lvl3pPr marL="807244" indent="-2667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>
          <a:solidFill>
            <a:schemeClr val="tx1"/>
          </a:solidFill>
          <a:latin typeface="Verdana"/>
          <a:ea typeface="ＭＳ Ｐゴシック" pitchFamily="-110" charset="-128"/>
          <a:cs typeface="Verdana"/>
        </a:defRPr>
      </a:lvl3pPr>
      <a:lvl4pPr marL="1073944" indent="-2667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1200">
          <a:solidFill>
            <a:schemeClr val="tx1"/>
          </a:solidFill>
          <a:latin typeface="Verdana"/>
          <a:ea typeface="ＭＳ Ｐゴシック" pitchFamily="-110" charset="-128"/>
          <a:cs typeface="Verdana"/>
        </a:defRPr>
      </a:lvl4pPr>
      <a:lvl5pPr marL="1346597" indent="-272654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1050">
          <a:solidFill>
            <a:schemeClr val="tx1"/>
          </a:solidFill>
          <a:latin typeface="Verdana"/>
          <a:ea typeface="ＭＳ Ｐゴシック" pitchFamily="-110" charset="-128"/>
          <a:cs typeface="Verdana"/>
        </a:defRPr>
      </a:lvl5pPr>
      <a:lvl6pPr marL="1885950" indent="-171450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</a:defRPr>
      </a:lvl6pPr>
      <a:lvl7pPr marL="2228850" indent="-171450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</a:defRPr>
      </a:lvl7pPr>
      <a:lvl8pPr marL="2571750" indent="-171450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</a:defRPr>
      </a:lvl8pPr>
      <a:lvl9pPr marL="2914650" indent="-171450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</a:defRPr>
      </a:lvl9pPr>
    </p:bodyStyle>
    <p:otherStyle>
      <a:defPPr>
        <a:defRPr lang="nl-NL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lesmateriaal.prodemos.nl/leren/video-nederland-is-een-democratie/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596C8901-2B07-8E43-A4AF-5A1FDE1E3E4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Politieke dimensie (burgerschapsonderwijs)</a:t>
            </a:r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235589DF-1C88-224C-84FD-A9F996BE588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nl-NL" dirty="0"/>
              <a:t>Een projectonderdeel van communicatie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52603B91-430E-F141-8737-DBF8FE5848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69CB09-CC7C-2C48-9F81-D7AE7284355A}" type="datetime1">
              <a:rPr lang="nl-NL" smtClean="0"/>
              <a:pPr/>
              <a:t>11-6-2023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199070932"/>
      </p:ext>
    </p:extLst>
  </p:cSld>
  <p:clrMapOvr>
    <a:masterClrMapping/>
  </p:clrMapOvr>
  <p:transition spd="slow">
    <p:fade thruBlk="1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2FDBED-25CE-274A-ACE6-08B8DDF063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6062" y="2145644"/>
            <a:ext cx="4617076" cy="1047500"/>
          </a:xfrm>
        </p:spPr>
        <p:txBody>
          <a:bodyPr/>
          <a:lstStyle/>
          <a:p>
            <a:r>
              <a:rPr lang="nl-NL" dirty="0"/>
              <a:t>Ben jij je politiek bewust? </a:t>
            </a:r>
            <a:r>
              <a:rPr lang="nl-NL" sz="2000" dirty="0"/>
              <a:t>Kijk mee naar het volgend filmpje…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581ED1E4-6816-A540-B9C0-A4073EA91E3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074BA421-1729-A849-89B5-5F53AC2EC3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69CB09-CC7C-2C48-9F81-D7AE7284355A}" type="datetime1">
              <a:rPr lang="nl-NL" smtClean="0"/>
              <a:pPr/>
              <a:t>11-6-2023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073418210"/>
      </p:ext>
    </p:extLst>
  </p:cSld>
  <p:clrMapOvr>
    <a:masterClrMapping/>
  </p:clrMapOvr>
  <p:transition spd="slow">
    <p:fade thruBlk="1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396AB426-925F-AD4B-BA3E-D2A1ECEF4B8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>
                <a:hlinkClick r:id="rId3"/>
              </a:rPr>
              <a:t>Nederland is een democratie</a:t>
            </a:r>
            <a:r>
              <a:rPr lang="nl-NL" dirty="0"/>
              <a:t>!</a:t>
            </a:r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C5EB9EC6-1291-7147-8931-0D589EB6991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CDB3CAAE-7433-FE45-9E86-176FE2AD7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69CB09-CC7C-2C48-9F81-D7AE7284355A}" type="datetime1">
              <a:rPr lang="nl-NL" smtClean="0"/>
              <a:pPr/>
              <a:t>11-6-2023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647803785"/>
      </p:ext>
    </p:extLst>
  </p:cSld>
  <p:clrMapOvr>
    <a:masterClrMapping/>
  </p:clrMapOvr>
  <p:transition spd="slow">
    <p:fade thruBlk="1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687721" y="3327834"/>
            <a:ext cx="5829300" cy="613488"/>
          </a:xfrm>
        </p:spPr>
        <p:txBody>
          <a:bodyPr/>
          <a:lstStyle/>
          <a:p>
            <a:r>
              <a:rPr lang="en-US" sz="2100" dirty="0"/>
              <a:t>Film: Nederland is </a:t>
            </a:r>
            <a:r>
              <a:rPr lang="en-US" sz="2100" dirty="0" err="1"/>
              <a:t>een</a:t>
            </a:r>
            <a:r>
              <a:rPr lang="en-US" sz="2100" dirty="0"/>
              <a:t> </a:t>
            </a:r>
            <a:r>
              <a:rPr lang="en-US" sz="2100" dirty="0" err="1"/>
              <a:t>democratie</a:t>
            </a:r>
            <a:endParaRPr lang="nl-NL" sz="2100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704663" y="3921900"/>
            <a:ext cx="5839137" cy="612930"/>
          </a:xfrm>
        </p:spPr>
        <p:txBody>
          <a:bodyPr/>
          <a:lstStyle/>
          <a:p>
            <a:r>
              <a:rPr lang="nl-NL" sz="3200" i="1" dirty="0"/>
              <a:t>Vragen bij de film: 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67" b="7851"/>
          <a:stretch/>
        </p:blipFill>
        <p:spPr bwMode="auto">
          <a:xfrm>
            <a:off x="2087725" y="951570"/>
            <a:ext cx="5017250" cy="1987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26040875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kstvak 6"/>
          <p:cNvSpPr txBox="1"/>
          <p:nvPr/>
        </p:nvSpPr>
        <p:spPr>
          <a:xfrm>
            <a:off x="1353799" y="573526"/>
            <a:ext cx="6588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+mj-lt"/>
              </a:rPr>
              <a:t>Wat is </a:t>
            </a:r>
            <a:r>
              <a:rPr lang="en-US" b="1" dirty="0" err="1">
                <a:solidFill>
                  <a:schemeClr val="bg1"/>
                </a:solidFill>
                <a:latin typeface="+mj-lt"/>
              </a:rPr>
              <a:t>een</a:t>
            </a:r>
            <a:r>
              <a:rPr lang="en-US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+mj-lt"/>
              </a:rPr>
              <a:t>democratie</a:t>
            </a:r>
            <a:r>
              <a:rPr lang="en-US" b="1" dirty="0">
                <a:solidFill>
                  <a:schemeClr val="bg1"/>
                </a:solidFill>
                <a:latin typeface="+mj-lt"/>
              </a:rPr>
              <a:t>?</a:t>
            </a:r>
            <a:endParaRPr lang="nl-NL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21" r="10739" b="6365"/>
          <a:stretch/>
        </p:blipFill>
        <p:spPr bwMode="auto">
          <a:xfrm>
            <a:off x="1601538" y="1167594"/>
            <a:ext cx="6129035" cy="3618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kstvak 1">
            <a:extLst>
              <a:ext uri="{FF2B5EF4-FFF2-40B4-BE49-F238E27FC236}">
                <a16:creationId xmlns:a16="http://schemas.microsoft.com/office/drawing/2014/main" id="{53A177D4-D54B-4C64-BFB8-83644FEC4E7D}"/>
              </a:ext>
            </a:extLst>
          </p:cNvPr>
          <p:cNvSpPr txBox="1"/>
          <p:nvPr/>
        </p:nvSpPr>
        <p:spPr>
          <a:xfrm>
            <a:off x="1551903" y="689020"/>
            <a:ext cx="55958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2800" dirty="0"/>
              <a:t>Wat is een democratie? </a:t>
            </a:r>
          </a:p>
        </p:txBody>
      </p:sp>
    </p:spTree>
    <p:extLst>
      <p:ext uri="{BB962C8B-B14F-4D97-AF65-F5344CB8AC3E}">
        <p14:creationId xmlns:p14="http://schemas.microsoft.com/office/powerpoint/2010/main" val="2674336169"/>
      </p:ext>
    </p:extLst>
  </p:cSld>
  <p:clrMapOvr>
    <a:masterClrMapping/>
  </p:clrMapOvr>
  <p:transition advClick="0" advTm="7000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kstvak 6"/>
          <p:cNvSpPr txBox="1"/>
          <p:nvPr/>
        </p:nvSpPr>
        <p:spPr>
          <a:xfrm>
            <a:off x="1371689" y="465517"/>
            <a:ext cx="65887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chemeClr val="bg1"/>
                </a:solidFill>
                <a:latin typeface="+mj-lt"/>
              </a:rPr>
              <a:t>Waarom</a:t>
            </a:r>
            <a:r>
              <a:rPr lang="en-US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+mj-lt"/>
              </a:rPr>
              <a:t>zijn</a:t>
            </a:r>
            <a:r>
              <a:rPr lang="en-US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+mj-lt"/>
              </a:rPr>
              <a:t>er</a:t>
            </a:r>
            <a:r>
              <a:rPr lang="en-US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+mj-lt"/>
              </a:rPr>
              <a:t>politieke</a:t>
            </a:r>
            <a:r>
              <a:rPr lang="en-US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+mj-lt"/>
              </a:rPr>
              <a:t>partijen</a:t>
            </a:r>
            <a:r>
              <a:rPr lang="en-US" b="1" dirty="0">
                <a:solidFill>
                  <a:schemeClr val="bg1"/>
                </a:solidFill>
                <a:latin typeface="+mj-lt"/>
              </a:rPr>
              <a:t>?</a:t>
            </a:r>
          </a:p>
          <a:p>
            <a:pPr algn="ctr"/>
            <a:endParaRPr lang="nl-NL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87" b="6025"/>
          <a:stretch/>
        </p:blipFill>
        <p:spPr bwMode="auto">
          <a:xfrm>
            <a:off x="1481256" y="1256649"/>
            <a:ext cx="6369599" cy="34629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kstvak 1">
            <a:extLst>
              <a:ext uri="{FF2B5EF4-FFF2-40B4-BE49-F238E27FC236}">
                <a16:creationId xmlns:a16="http://schemas.microsoft.com/office/drawing/2014/main" id="{863E5D8C-8D72-4EF6-90F9-F263C7E63AA8}"/>
              </a:ext>
            </a:extLst>
          </p:cNvPr>
          <p:cNvSpPr txBox="1"/>
          <p:nvPr/>
        </p:nvSpPr>
        <p:spPr>
          <a:xfrm>
            <a:off x="1751527" y="792051"/>
            <a:ext cx="57890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2800" dirty="0"/>
              <a:t>Waarom zijn er politieke partijen? </a:t>
            </a:r>
          </a:p>
        </p:txBody>
      </p:sp>
    </p:spTree>
    <p:extLst>
      <p:ext uri="{BB962C8B-B14F-4D97-AF65-F5344CB8AC3E}">
        <p14:creationId xmlns:p14="http://schemas.microsoft.com/office/powerpoint/2010/main" val="1767748165"/>
      </p:ext>
    </p:extLst>
  </p:cSld>
  <p:clrMapOvr>
    <a:masterClrMapping/>
  </p:clrMapOvr>
  <p:transition advClick="0" advTm="7000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1725104" y="465516"/>
            <a:ext cx="5829300" cy="606029"/>
          </a:xfrm>
        </p:spPr>
        <p:txBody>
          <a:bodyPr/>
          <a:lstStyle/>
          <a:p>
            <a:pPr algn="ctr"/>
            <a:r>
              <a:rPr lang="nl-NL" dirty="0" err="1"/>
              <a:t>WaWa</a:t>
            </a:r>
            <a:endParaRPr lang="nl-NL" dirty="0"/>
          </a:p>
        </p:txBody>
      </p:sp>
      <p:sp>
        <p:nvSpPr>
          <p:cNvPr id="2" name="AutoShape 2" descr="https://www.vvebelang.nl/media/pages/hamer_iStock_000012785369XSmall.jpg"/>
          <p:cNvSpPr>
            <a:spLocks noChangeAspect="1" noChangeArrowheads="1"/>
          </p:cNvSpPr>
          <p:nvPr/>
        </p:nvSpPr>
        <p:spPr bwMode="auto">
          <a:xfrm>
            <a:off x="1259682" y="-857250"/>
            <a:ext cx="2393156" cy="1793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nl-NL" sz="135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0" t="6095" r="3325" b="17460"/>
          <a:stretch/>
        </p:blipFill>
        <p:spPr bwMode="auto">
          <a:xfrm>
            <a:off x="1439652" y="1352178"/>
            <a:ext cx="6449016" cy="33147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kstvak 7">
            <a:extLst>
              <a:ext uri="{FF2B5EF4-FFF2-40B4-BE49-F238E27FC236}">
                <a16:creationId xmlns:a16="http://schemas.microsoft.com/office/drawing/2014/main" id="{416D31FC-6C81-4AE2-B9CD-AC73011292F6}"/>
              </a:ext>
            </a:extLst>
          </p:cNvPr>
          <p:cNvSpPr txBox="1"/>
          <p:nvPr/>
        </p:nvSpPr>
        <p:spPr>
          <a:xfrm>
            <a:off x="1770846" y="611746"/>
            <a:ext cx="63428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/>
              <a:t>Wat gebeurt er tijdens verkiezingen? </a:t>
            </a:r>
          </a:p>
        </p:txBody>
      </p:sp>
    </p:spTree>
    <p:extLst>
      <p:ext uri="{BB962C8B-B14F-4D97-AF65-F5344CB8AC3E}">
        <p14:creationId xmlns:p14="http://schemas.microsoft.com/office/powerpoint/2010/main" val="4194989248"/>
      </p:ext>
    </p:extLst>
  </p:cSld>
  <p:clrMapOvr>
    <a:masterClrMapping/>
  </p:clrMapOvr>
  <p:transition advClick="0" advTm="7000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417365" y="461516"/>
            <a:ext cx="6669360" cy="606029"/>
          </a:xfrm>
        </p:spPr>
        <p:txBody>
          <a:bodyPr/>
          <a:lstStyle/>
          <a:p>
            <a:pPr algn="ctr"/>
            <a:r>
              <a:rPr lang="nl-NL" dirty="0"/>
              <a:t>Wie is de baas in Nederland?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endParaRPr lang="nl-NL" dirty="0">
              <a:solidFill>
                <a:srgbClr val="000000"/>
              </a:solidFill>
              <a:latin typeface="Arial" charset="0"/>
              <a:ea typeface="ＭＳ Ｐゴシック" pitchFamily="-110" charset="-128"/>
            </a:endParaRPr>
          </a:p>
        </p:txBody>
      </p:sp>
      <p:sp>
        <p:nvSpPr>
          <p:cNvPr id="3" name="AutoShape 5" descr="https://badryouyou.files.wordpress.com/2012/06/stem-niet-verbod.png"/>
          <p:cNvSpPr>
            <a:spLocks noChangeAspect="1" noChangeArrowheads="1"/>
          </p:cNvSpPr>
          <p:nvPr/>
        </p:nvSpPr>
        <p:spPr bwMode="auto">
          <a:xfrm>
            <a:off x="1259681" y="-1371600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endParaRPr lang="nl-NL" sz="4050">
              <a:solidFill>
                <a:srgbClr val="000000"/>
              </a:solidFill>
              <a:latin typeface="Arial" charset="0"/>
              <a:ea typeface="ＭＳ Ｐゴシック" pitchFamily="-110" charset="-128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6" t="6350" r="2493" b="6412"/>
          <a:stretch/>
        </p:blipFill>
        <p:spPr bwMode="auto">
          <a:xfrm>
            <a:off x="1488059" y="1153767"/>
            <a:ext cx="6367611" cy="36696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44103983"/>
      </p:ext>
    </p:extLst>
  </p:cSld>
  <p:clrMapOvr>
    <a:masterClrMapping/>
  </p:clrMapOvr>
  <p:transition advClick="0" advTm="7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BC9097-89C1-134F-9C2E-51305A22E2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81071"/>
            <a:ext cx="5120641" cy="1090680"/>
          </a:xfrm>
        </p:spPr>
        <p:txBody>
          <a:bodyPr/>
          <a:lstStyle/>
          <a:p>
            <a:pPr algn="ctr"/>
            <a:r>
              <a:rPr lang="nl-NL" dirty="0"/>
              <a:t>Nog vragen? </a:t>
            </a:r>
            <a:br>
              <a:rPr lang="nl-NL" dirty="0"/>
            </a:br>
            <a:endParaRPr lang="nl-NL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395FBE30-A861-004D-AD48-CB743C1035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0686" y="2118575"/>
            <a:ext cx="7881871" cy="972355"/>
          </a:xfrm>
        </p:spPr>
        <p:txBody>
          <a:bodyPr/>
          <a:lstStyle/>
          <a:p>
            <a:r>
              <a:rPr lang="nl-NL" dirty="0"/>
              <a:t>Lees en maak nu de opdracht die staat </a:t>
            </a:r>
          </a:p>
          <a:p>
            <a:r>
              <a:rPr lang="nl-NL" dirty="0"/>
              <a:t>in It’s Learning. </a:t>
            </a:r>
          </a:p>
          <a:p>
            <a:endParaRPr lang="nl-NL" dirty="0"/>
          </a:p>
          <a:p>
            <a:pPr algn="ctr"/>
            <a:r>
              <a:rPr lang="nl-NL" dirty="0"/>
              <a:t>Veel succes!</a:t>
            </a:r>
          </a:p>
        </p:txBody>
      </p:sp>
    </p:spTree>
    <p:extLst>
      <p:ext uri="{BB962C8B-B14F-4D97-AF65-F5344CB8AC3E}">
        <p14:creationId xmlns:p14="http://schemas.microsoft.com/office/powerpoint/2010/main" val="2427327796"/>
      </p:ext>
    </p:extLst>
  </p:cSld>
  <p:clrMapOvr>
    <a:masterClrMapping/>
  </p:clrMapOvr>
  <p:transition spd="slow">
    <p:fade thruBlk="1"/>
  </p:transition>
</p:sld>
</file>

<file path=ppt/theme/theme1.xml><?xml version="1.0" encoding="utf-8"?>
<a:theme xmlns:a="http://schemas.openxmlformats.org/drawingml/2006/main" name="Office-thema">
  <a:themeElements>
    <a:clrScheme name="Summa Colege 2021">
      <a:dk1>
        <a:srgbClr val="24126E"/>
      </a:dk1>
      <a:lt1>
        <a:srgbClr val="FFFFFF"/>
      </a:lt1>
      <a:dk2>
        <a:srgbClr val="D70096"/>
      </a:dk2>
      <a:lt2>
        <a:srgbClr val="FFFFFF"/>
      </a:lt2>
      <a:accent1>
        <a:srgbClr val="24126E"/>
      </a:accent1>
      <a:accent2>
        <a:srgbClr val="D70096"/>
      </a:accent2>
      <a:accent3>
        <a:srgbClr val="000000"/>
      </a:accent3>
      <a:accent4>
        <a:srgbClr val="FFFFFF"/>
      </a:accent4>
      <a:accent5>
        <a:srgbClr val="24126E"/>
      </a:accent5>
      <a:accent6>
        <a:srgbClr val="000000"/>
      </a:accent6>
      <a:hlink>
        <a:srgbClr val="D70096"/>
      </a:hlink>
      <a:folHlink>
        <a:srgbClr val="24126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nwSumma_ECHT3899_PPT_Template_16_9" id="{253DD3A7-6735-DF4E-BC96-86A1D41B14CC}" vid="{D7925F7C-3BB1-2049-9962-D87A99CE83D3}"/>
    </a:ext>
  </a:extLst>
</a:theme>
</file>

<file path=ppt/theme/theme2.xml><?xml version="1.0" encoding="utf-8"?>
<a:theme xmlns:a="http://schemas.openxmlformats.org/drawingml/2006/main" name="ProDemos template oranje grijs leeg">
  <a:themeElements>
    <a:clrScheme name="ProDemos">
      <a:dk1>
        <a:srgbClr val="000000"/>
      </a:dk1>
      <a:lt1>
        <a:srgbClr val="FFFFFF"/>
      </a:lt1>
      <a:dk2>
        <a:srgbClr val="000000"/>
      </a:dk2>
      <a:lt2>
        <a:srgbClr val="A69B8E"/>
      </a:lt2>
      <a:accent1>
        <a:srgbClr val="EF9F3B"/>
      </a:accent1>
      <a:accent2>
        <a:srgbClr val="A21636"/>
      </a:accent2>
      <a:accent3>
        <a:srgbClr val="F3DB51"/>
      </a:accent3>
      <a:accent4>
        <a:srgbClr val="A69B8E"/>
      </a:accent4>
      <a:accent5>
        <a:srgbClr val="51B6E2"/>
      </a:accent5>
      <a:accent6>
        <a:srgbClr val="6AAF42"/>
      </a:accent6>
      <a:hlink>
        <a:srgbClr val="51B6E2"/>
      </a:hlink>
      <a:folHlink>
        <a:srgbClr val="6AAF42"/>
      </a:folHlink>
    </a:clrScheme>
    <a:fontScheme name="Aspect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nl-NL" sz="5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nl-NL" sz="5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Standaardontwerp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ardontwerp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ardontwerp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ardontwerp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ardontwerp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ardontwerp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ardontwerp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ardontwerp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ardontwerp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ardontwerp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ardontwerp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ardontwerp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D454B55E6B0514ABA43C6A5A5FCD09F" ma:contentTypeVersion="15" ma:contentTypeDescription="Een nieuw document maken." ma:contentTypeScope="" ma:versionID="afd3999df31ebd20ab8ad330855f10f7">
  <xsd:schema xmlns:xsd="http://www.w3.org/2001/XMLSchema" xmlns:xs="http://www.w3.org/2001/XMLSchema" xmlns:p="http://schemas.microsoft.com/office/2006/metadata/properties" xmlns:ns3="0511dc2a-b7e3-4fe3-b7e1-3e45673ed1c3" xmlns:ns4="43ff226f-b56a-4b7c-bd72-8c8cfbbe54e5" targetNamespace="http://schemas.microsoft.com/office/2006/metadata/properties" ma:root="true" ma:fieldsID="71b98f98189408e17bbb7bbc96115dd9" ns3:_="" ns4:_="">
    <xsd:import namespace="0511dc2a-b7e3-4fe3-b7e1-3e45673ed1c3"/>
    <xsd:import namespace="43ff226f-b56a-4b7c-bd72-8c8cfbbe54e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ServiceDateTaken" minOccurs="0"/>
                <xsd:element ref="ns3:MediaServiceLocation" minOccurs="0"/>
                <xsd:element ref="ns3:MediaServiceAutoKeyPoints" minOccurs="0"/>
                <xsd:element ref="ns3:MediaServiceKeyPoints" minOccurs="0"/>
                <xsd:element ref="ns3:MediaServiceSearchProperties" minOccurs="0"/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511dc2a-b7e3-4fe3-b7e1-3e45673ed1c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SearchProperties" ma:index="18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_activity" ma:index="19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3ff226f-b56a-4b7c-bd72-8c8cfbbe54e5" elementFormDefault="qualified">
    <xsd:import namespace="http://schemas.microsoft.com/office/2006/documentManagement/types"/>
    <xsd:import namespace="http://schemas.microsoft.com/office/infopath/2007/PartnerControls"/>
    <xsd:element name="SharedWithUsers" ma:index="20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1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22" nillable="true" ma:displayName="Hint-hash delen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0511dc2a-b7e3-4fe3-b7e1-3e45673ed1c3" xsi:nil="true"/>
  </documentManagement>
</p:properties>
</file>

<file path=customXml/itemProps1.xml><?xml version="1.0" encoding="utf-8"?>
<ds:datastoreItem xmlns:ds="http://schemas.openxmlformats.org/officeDocument/2006/customXml" ds:itemID="{A82EAAB7-1E6C-4158-8767-9F9E705BC0E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511dc2a-b7e3-4fe3-b7e1-3e45673ed1c3"/>
    <ds:schemaRef ds:uri="43ff226f-b56a-4b7c-bd72-8c8cfbbe54e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E9FCA42-D7AB-4BFC-9DC6-F9A5A66050A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B2FEFF9-8187-4DCA-A2D6-71CC6F0069EA}">
  <ds:schemaRefs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schemas.microsoft.com/office/infopath/2007/PartnerControls"/>
    <ds:schemaRef ds:uri="http://schemas.microsoft.com/office/2006/documentManagement/types"/>
    <ds:schemaRef ds:uri="43ff226f-b56a-4b7c-bd72-8c8cfbbe54e5"/>
    <ds:schemaRef ds:uri="0511dc2a-b7e3-4fe3-b7e1-3e45673ed1c3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Summa Powerpoint</Template>
  <TotalTime>34</TotalTime>
  <Words>228</Words>
  <Application>Microsoft Office PowerPoint</Application>
  <PresentationFormat>Diavoorstelling (16:9)</PresentationFormat>
  <Paragraphs>30</Paragraphs>
  <Slides>9</Slides>
  <Notes>5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6</vt:i4>
      </vt:variant>
      <vt:variant>
        <vt:lpstr>Thema</vt:lpstr>
      </vt:variant>
      <vt:variant>
        <vt:i4>2</vt:i4>
      </vt:variant>
      <vt:variant>
        <vt:lpstr>Diatitels</vt:lpstr>
      </vt:variant>
      <vt:variant>
        <vt:i4>9</vt:i4>
      </vt:variant>
    </vt:vector>
  </HeadingPairs>
  <TitlesOfParts>
    <vt:vector size="17" baseType="lpstr">
      <vt:lpstr>ＭＳ Ｐゴシック</vt:lpstr>
      <vt:lpstr>Arial</vt:lpstr>
      <vt:lpstr>Calibri</vt:lpstr>
      <vt:lpstr>Open Sans</vt:lpstr>
      <vt:lpstr>Trebuchet MS</vt:lpstr>
      <vt:lpstr>Verdana</vt:lpstr>
      <vt:lpstr>Office-thema</vt:lpstr>
      <vt:lpstr>ProDemos template oranje grijs leeg</vt:lpstr>
      <vt:lpstr>Politieke dimensie (burgerschapsonderwijs)</vt:lpstr>
      <vt:lpstr>Ben jij je politiek bewust? Kijk mee naar het volgend filmpje…</vt:lpstr>
      <vt:lpstr>Nederland is een democratie!</vt:lpstr>
      <vt:lpstr>Film: Nederland is een democratie</vt:lpstr>
      <vt:lpstr>PowerPoint-presentatie</vt:lpstr>
      <vt:lpstr>PowerPoint-presentatie</vt:lpstr>
      <vt:lpstr>WaWa</vt:lpstr>
      <vt:lpstr>Wie is de baas in Nederland?</vt:lpstr>
      <vt:lpstr>Nog vragen?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Nacinovic - Grijpma, Patricia</dc:creator>
  <cp:lastModifiedBy>Nacinovic - Grijpma, Patricia</cp:lastModifiedBy>
  <cp:revision>8</cp:revision>
  <dcterms:created xsi:type="dcterms:W3CDTF">2023-06-11T20:23:14Z</dcterms:created>
  <dcterms:modified xsi:type="dcterms:W3CDTF">2023-06-11T20:57:31Z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0x0101006D454B55E6B0514ABA43C6A5A5FCD09F</vt:lpwstr>
  </property>
</Properties>
</file>